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sldIdLst>
    <p:sldId id="256" r:id="rId2"/>
    <p:sldId id="270"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4E75E96-BCEE-1A77-875C-ED471DD52AA9}" v="2824" dt="2022-08-25T00:07:04.1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llard, Chantal" userId="S::cmillard@murrieta.k12.ca.us::40f63804-dfc8-4860-a20e-9596d32a3afa" providerId="AD" clId="Web-{FEDFC670-1119-49FC-AB7C-778393F89004}"/>
    <pc:docChg chg="modSld addMainMaster delMainMaster">
      <pc:chgData name="Millard, Chantal" userId="S::cmillard@murrieta.k12.ca.us::40f63804-dfc8-4860-a20e-9596d32a3afa" providerId="AD" clId="Web-{FEDFC670-1119-49FC-AB7C-778393F89004}" dt="2022-08-23T15:00:33.333" v="10"/>
      <pc:docMkLst>
        <pc:docMk/>
      </pc:docMkLst>
      <pc:sldChg chg="addSp delSp modSp mod setBg modClrScheme setClrOvrMap chgLayout">
        <pc:chgData name="Millard, Chantal" userId="S::cmillard@murrieta.k12.ca.us::40f63804-dfc8-4860-a20e-9596d32a3afa" providerId="AD" clId="Web-{FEDFC670-1119-49FC-AB7C-778393F89004}" dt="2022-08-23T15:00:33.333" v="10"/>
        <pc:sldMkLst>
          <pc:docMk/>
          <pc:sldMk cId="109857222" sldId="256"/>
        </pc:sldMkLst>
        <pc:spChg chg="mod">
          <ac:chgData name="Millard, Chantal" userId="S::cmillard@murrieta.k12.ca.us::40f63804-dfc8-4860-a20e-9596d32a3afa" providerId="AD" clId="Web-{FEDFC670-1119-49FC-AB7C-778393F89004}" dt="2022-08-23T15:00:33.333" v="10"/>
          <ac:spMkLst>
            <pc:docMk/>
            <pc:sldMk cId="109857222" sldId="256"/>
            <ac:spMk id="2" creationId="{00000000-0000-0000-0000-000000000000}"/>
          </ac:spMkLst>
        </pc:spChg>
        <pc:spChg chg="mod">
          <ac:chgData name="Millard, Chantal" userId="S::cmillard@murrieta.k12.ca.us::40f63804-dfc8-4860-a20e-9596d32a3afa" providerId="AD" clId="Web-{FEDFC670-1119-49FC-AB7C-778393F89004}" dt="2022-08-23T15:00:33.333" v="10"/>
          <ac:spMkLst>
            <pc:docMk/>
            <pc:sldMk cId="109857222" sldId="256"/>
            <ac:spMk id="3" creationId="{00000000-0000-0000-0000-000000000000}"/>
          </ac:spMkLst>
        </pc:spChg>
        <pc:spChg chg="add del">
          <ac:chgData name="Millard, Chantal" userId="S::cmillard@murrieta.k12.ca.us::40f63804-dfc8-4860-a20e-9596d32a3afa" providerId="AD" clId="Web-{FEDFC670-1119-49FC-AB7C-778393F89004}" dt="2022-08-23T14:59:16.031" v="1"/>
          <ac:spMkLst>
            <pc:docMk/>
            <pc:sldMk cId="109857222" sldId="256"/>
            <ac:spMk id="8" creationId="{99485AE2-6BE9-4DCA-A6C4-83F4EEFCCCC0}"/>
          </ac:spMkLst>
        </pc:spChg>
        <pc:spChg chg="add del">
          <ac:chgData name="Millard, Chantal" userId="S::cmillard@murrieta.k12.ca.us::40f63804-dfc8-4860-a20e-9596d32a3afa" providerId="AD" clId="Web-{FEDFC670-1119-49FC-AB7C-778393F89004}" dt="2022-08-23T14:59:21.422" v="3"/>
          <ac:spMkLst>
            <pc:docMk/>
            <pc:sldMk cId="109857222" sldId="256"/>
            <ac:spMk id="9" creationId="{3F672E71-4896-412C-9C70-888CBA0C2F28}"/>
          </ac:spMkLst>
        </pc:spChg>
        <pc:spChg chg="add del">
          <ac:chgData name="Millard, Chantal" userId="S::cmillard@murrieta.k12.ca.us::40f63804-dfc8-4860-a20e-9596d32a3afa" providerId="AD" clId="Web-{FEDFC670-1119-49FC-AB7C-778393F89004}" dt="2022-08-23T14:59:16.031" v="1"/>
          <ac:spMkLst>
            <pc:docMk/>
            <pc:sldMk cId="109857222" sldId="256"/>
            <ac:spMk id="10" creationId="{65BA7CAF-5EE9-4EEE-9E12-B2CECCB94D62}"/>
          </ac:spMkLst>
        </pc:spChg>
        <pc:spChg chg="add del">
          <ac:chgData name="Millard, Chantal" userId="S::cmillard@murrieta.k12.ca.us::40f63804-dfc8-4860-a20e-9596d32a3afa" providerId="AD" clId="Web-{FEDFC670-1119-49FC-AB7C-778393F89004}" dt="2022-08-23T14:59:21.422" v="3"/>
          <ac:spMkLst>
            <pc:docMk/>
            <pc:sldMk cId="109857222" sldId="256"/>
            <ac:spMk id="11" creationId="{24FAD405-B1A3-4548-AF6F-946AAC4D32B2}"/>
          </ac:spMkLst>
        </pc:spChg>
        <pc:spChg chg="add del">
          <ac:chgData name="Millard, Chantal" userId="S::cmillard@murrieta.k12.ca.us::40f63804-dfc8-4860-a20e-9596d32a3afa" providerId="AD" clId="Web-{FEDFC670-1119-49FC-AB7C-778393F89004}" dt="2022-08-23T14:59:16.031" v="1"/>
          <ac:spMkLst>
            <pc:docMk/>
            <pc:sldMk cId="109857222" sldId="256"/>
            <ac:spMk id="12" creationId="{EC199F73-795E-469A-AF4B-13FA2C7AB76F}"/>
          </ac:spMkLst>
        </pc:spChg>
        <pc:spChg chg="add del">
          <ac:chgData name="Millard, Chantal" userId="S::cmillard@murrieta.k12.ca.us::40f63804-dfc8-4860-a20e-9596d32a3afa" providerId="AD" clId="Web-{FEDFC670-1119-49FC-AB7C-778393F89004}" dt="2022-08-23T14:59:21.422" v="3"/>
          <ac:spMkLst>
            <pc:docMk/>
            <pc:sldMk cId="109857222" sldId="256"/>
            <ac:spMk id="13" creationId="{508BEF50-7B1E-49A4-BC19-5F4F1D755E64}"/>
          </ac:spMkLst>
        </pc:spChg>
        <pc:spChg chg="add del">
          <ac:chgData name="Millard, Chantal" userId="S::cmillard@murrieta.k12.ca.us::40f63804-dfc8-4860-a20e-9596d32a3afa" providerId="AD" clId="Web-{FEDFC670-1119-49FC-AB7C-778393F89004}" dt="2022-08-23T14:59:21.422" v="3"/>
          <ac:spMkLst>
            <pc:docMk/>
            <pc:sldMk cId="109857222" sldId="256"/>
            <ac:spMk id="15" creationId="{3FBAD350-5664-4811-A208-657FB882D350}"/>
          </ac:spMkLst>
        </pc:spChg>
        <pc:spChg chg="add del">
          <ac:chgData name="Millard, Chantal" userId="S::cmillard@murrieta.k12.ca.us::40f63804-dfc8-4860-a20e-9596d32a3afa" providerId="AD" clId="Web-{FEDFC670-1119-49FC-AB7C-778393F89004}" dt="2022-08-23T14:59:29.814" v="5"/>
          <ac:spMkLst>
            <pc:docMk/>
            <pc:sldMk cId="109857222" sldId="256"/>
            <ac:spMk id="17" creationId="{D47766EE-4192-4B2D-A5A0-F60F9A5F743F}"/>
          </ac:spMkLst>
        </pc:spChg>
        <pc:spChg chg="add del">
          <ac:chgData name="Millard, Chantal" userId="S::cmillard@murrieta.k12.ca.us::40f63804-dfc8-4860-a20e-9596d32a3afa" providerId="AD" clId="Web-{FEDFC670-1119-49FC-AB7C-778393F89004}" dt="2022-08-23T14:59:29.814" v="5"/>
          <ac:spMkLst>
            <pc:docMk/>
            <pc:sldMk cId="109857222" sldId="256"/>
            <ac:spMk id="19" creationId="{D6705569-F545-4F47-A260-A9202826EA20}"/>
          </ac:spMkLst>
        </pc:spChg>
        <pc:spChg chg="add del">
          <ac:chgData name="Millard, Chantal" userId="S::cmillard@murrieta.k12.ca.us::40f63804-dfc8-4860-a20e-9596d32a3afa" providerId="AD" clId="Web-{FEDFC670-1119-49FC-AB7C-778393F89004}" dt="2022-08-23T15:00:01.519" v="7"/>
          <ac:spMkLst>
            <pc:docMk/>
            <pc:sldMk cId="109857222" sldId="256"/>
            <ac:spMk id="21" creationId="{75E183CC-BBFB-4440-B192-64C806A4DD73}"/>
          </ac:spMkLst>
        </pc:spChg>
        <pc:spChg chg="add del">
          <ac:chgData name="Millard, Chantal" userId="S::cmillard@murrieta.k12.ca.us::40f63804-dfc8-4860-a20e-9596d32a3afa" providerId="AD" clId="Web-{FEDFC670-1119-49FC-AB7C-778393F89004}" dt="2022-08-23T15:00:33.287" v="9"/>
          <ac:spMkLst>
            <pc:docMk/>
            <pc:sldMk cId="109857222" sldId="256"/>
            <ac:spMk id="24" creationId="{6DA65B90-7B06-4499-91BA-CDDD36132481}"/>
          </ac:spMkLst>
        </pc:spChg>
        <pc:spChg chg="add del">
          <ac:chgData name="Millard, Chantal" userId="S::cmillard@murrieta.k12.ca.us::40f63804-dfc8-4860-a20e-9596d32a3afa" providerId="AD" clId="Web-{FEDFC670-1119-49FC-AB7C-778393F89004}" dt="2022-08-23T15:00:33.287" v="9"/>
          <ac:spMkLst>
            <pc:docMk/>
            <pc:sldMk cId="109857222" sldId="256"/>
            <ac:spMk id="26" creationId="{9502469D-C562-48E3-ABA2-3CFA55C52684}"/>
          </ac:spMkLst>
        </pc:spChg>
        <pc:spChg chg="add">
          <ac:chgData name="Millard, Chantal" userId="S::cmillard@murrieta.k12.ca.us::40f63804-dfc8-4860-a20e-9596d32a3afa" providerId="AD" clId="Web-{FEDFC670-1119-49FC-AB7C-778393F89004}" dt="2022-08-23T15:00:33.333" v="10"/>
          <ac:spMkLst>
            <pc:docMk/>
            <pc:sldMk cId="109857222" sldId="256"/>
            <ac:spMk id="31" creationId="{42EC32AE-E4F8-4BC6-BEF2-B48BDD157D3F}"/>
          </ac:spMkLst>
        </pc:spChg>
        <pc:picChg chg="add del">
          <ac:chgData name="Millard, Chantal" userId="S::cmillard@murrieta.k12.ca.us::40f63804-dfc8-4860-a20e-9596d32a3afa" providerId="AD" clId="Web-{FEDFC670-1119-49FC-AB7C-778393F89004}" dt="2022-08-23T14:59:21.422" v="3"/>
          <ac:picMkLst>
            <pc:docMk/>
            <pc:sldMk cId="109857222" sldId="256"/>
            <ac:picMk id="4" creationId="{7AA47449-998E-89E5-E12C-2BBB6E5648EC}"/>
          </ac:picMkLst>
        </pc:picChg>
        <pc:picChg chg="add del">
          <ac:chgData name="Millard, Chantal" userId="S::cmillard@murrieta.k12.ca.us::40f63804-dfc8-4860-a20e-9596d32a3afa" providerId="AD" clId="Web-{FEDFC670-1119-49FC-AB7C-778393F89004}" dt="2022-08-23T14:59:29.814" v="5"/>
          <ac:picMkLst>
            <pc:docMk/>
            <pc:sldMk cId="109857222" sldId="256"/>
            <ac:picMk id="18" creationId="{DF5D1597-1F2B-0F1B-BDAC-2A0F83069D51}"/>
          </ac:picMkLst>
        </pc:picChg>
        <pc:picChg chg="add del">
          <ac:chgData name="Millard, Chantal" userId="S::cmillard@murrieta.k12.ca.us::40f63804-dfc8-4860-a20e-9596d32a3afa" providerId="AD" clId="Web-{FEDFC670-1119-49FC-AB7C-778393F89004}" dt="2022-08-23T15:00:33.287" v="9"/>
          <ac:picMkLst>
            <pc:docMk/>
            <pc:sldMk cId="109857222" sldId="256"/>
            <ac:picMk id="25" creationId="{6539D9CF-9D75-A372-3CD5-C2F55BDB669F}"/>
          </ac:picMkLst>
        </pc:picChg>
        <pc:picChg chg="add">
          <ac:chgData name="Millard, Chantal" userId="S::cmillard@murrieta.k12.ca.us::40f63804-dfc8-4860-a20e-9596d32a3afa" providerId="AD" clId="Web-{FEDFC670-1119-49FC-AB7C-778393F89004}" dt="2022-08-23T15:00:33.333" v="10"/>
          <ac:picMkLst>
            <pc:docMk/>
            <pc:sldMk cId="109857222" sldId="256"/>
            <ac:picMk id="32" creationId="{601D4D6A-DD6D-80F7-1493-8C41BF9D509C}"/>
          </ac:picMkLst>
        </pc:picChg>
        <pc:cxnChg chg="add del">
          <ac:chgData name="Millard, Chantal" userId="S::cmillard@murrieta.k12.ca.us::40f63804-dfc8-4860-a20e-9596d32a3afa" providerId="AD" clId="Web-{FEDFC670-1119-49FC-AB7C-778393F89004}" dt="2022-08-23T15:00:01.519" v="7"/>
          <ac:cxnSpMkLst>
            <pc:docMk/>
            <pc:sldMk cId="109857222" sldId="256"/>
            <ac:cxnSpMk id="22" creationId="{33E5BD89-6A5F-4A85-8770-18685C9BB2BA}"/>
          </ac:cxnSpMkLst>
        </pc:cxnChg>
        <pc:cxnChg chg="add del">
          <ac:chgData name="Millard, Chantal" userId="S::cmillard@murrieta.k12.ca.us::40f63804-dfc8-4860-a20e-9596d32a3afa" providerId="AD" clId="Web-{FEDFC670-1119-49FC-AB7C-778393F89004}" dt="2022-08-23T15:00:33.287" v="9"/>
          <ac:cxnSpMkLst>
            <pc:docMk/>
            <pc:sldMk cId="109857222" sldId="256"/>
            <ac:cxnSpMk id="27" creationId="{6D4C177C-581F-4CC8-A686-0B6D25DC6A70}"/>
          </ac:cxnSpMkLst>
        </pc:cxnChg>
        <pc:cxnChg chg="add del">
          <ac:chgData name="Millard, Chantal" userId="S::cmillard@murrieta.k12.ca.us::40f63804-dfc8-4860-a20e-9596d32a3afa" providerId="AD" clId="Web-{FEDFC670-1119-49FC-AB7C-778393F89004}" dt="2022-08-23T15:00:33.287" v="9"/>
          <ac:cxnSpMkLst>
            <pc:docMk/>
            <pc:sldMk cId="109857222" sldId="256"/>
            <ac:cxnSpMk id="28" creationId="{F3C8C2E5-55C2-48F4-A36A-473F2254C302}"/>
          </ac:cxnSpMkLst>
        </pc:cxnChg>
        <pc:cxnChg chg="add del">
          <ac:chgData name="Millard, Chantal" userId="S::cmillard@murrieta.k12.ca.us::40f63804-dfc8-4860-a20e-9596d32a3afa" providerId="AD" clId="Web-{FEDFC670-1119-49FC-AB7C-778393F89004}" dt="2022-08-23T15:00:33.287" v="9"/>
          <ac:cxnSpMkLst>
            <pc:docMk/>
            <pc:sldMk cId="109857222" sldId="256"/>
            <ac:cxnSpMk id="29" creationId="{05B8EA5E-9C54-40D2-A319-5533E7D50E3C}"/>
          </ac:cxnSpMkLst>
        </pc:cxnChg>
        <pc:cxnChg chg="add">
          <ac:chgData name="Millard, Chantal" userId="S::cmillard@murrieta.k12.ca.us::40f63804-dfc8-4860-a20e-9596d32a3afa" providerId="AD" clId="Web-{FEDFC670-1119-49FC-AB7C-778393F89004}" dt="2022-08-23T15:00:33.333" v="10"/>
          <ac:cxnSpMkLst>
            <pc:docMk/>
            <pc:sldMk cId="109857222" sldId="256"/>
            <ac:cxnSpMk id="33" creationId="{5211C822-2379-4749-95C7-3CDA93294E14}"/>
          </ac:cxnSpMkLst>
        </pc:cxnChg>
      </pc:sldChg>
      <pc:sldMasterChg chg="add del addSldLayout delSldLayout">
        <pc:chgData name="Millard, Chantal" userId="S::cmillard@murrieta.k12.ca.us::40f63804-dfc8-4860-a20e-9596d32a3afa" providerId="AD" clId="Web-{FEDFC670-1119-49FC-AB7C-778393F89004}" dt="2022-08-23T15:00:33.333" v="10"/>
        <pc:sldMasterMkLst>
          <pc:docMk/>
          <pc:sldMasterMk cId="2460954070" sldId="2147483660"/>
        </pc:sldMasterMkLst>
        <pc:sldLayoutChg chg="add del">
          <pc:chgData name="Millard, Chantal" userId="S::cmillard@murrieta.k12.ca.us::40f63804-dfc8-4860-a20e-9596d32a3afa" providerId="AD" clId="Web-{FEDFC670-1119-49FC-AB7C-778393F89004}" dt="2022-08-23T15:00:33.333" v="10"/>
          <pc:sldLayoutMkLst>
            <pc:docMk/>
            <pc:sldMasterMk cId="2460954070" sldId="2147483660"/>
            <pc:sldLayoutMk cId="2385387890" sldId="2147483661"/>
          </pc:sldLayoutMkLst>
        </pc:sldLayoutChg>
        <pc:sldLayoutChg chg="add del">
          <pc:chgData name="Millard, Chantal" userId="S::cmillard@murrieta.k12.ca.us::40f63804-dfc8-4860-a20e-9596d32a3afa" providerId="AD" clId="Web-{FEDFC670-1119-49FC-AB7C-778393F89004}" dt="2022-08-23T15:00:33.333" v="10"/>
          <pc:sldLayoutMkLst>
            <pc:docMk/>
            <pc:sldMasterMk cId="2460954070" sldId="2147483660"/>
            <pc:sldLayoutMk cId="949138452" sldId="2147483662"/>
          </pc:sldLayoutMkLst>
        </pc:sldLayoutChg>
        <pc:sldLayoutChg chg="add del">
          <pc:chgData name="Millard, Chantal" userId="S::cmillard@murrieta.k12.ca.us::40f63804-dfc8-4860-a20e-9596d32a3afa" providerId="AD" clId="Web-{FEDFC670-1119-49FC-AB7C-778393F89004}" dt="2022-08-23T15:00:33.333" v="10"/>
          <pc:sldLayoutMkLst>
            <pc:docMk/>
            <pc:sldMasterMk cId="2460954070" sldId="2147483660"/>
            <pc:sldLayoutMk cId="2591524520" sldId="2147483663"/>
          </pc:sldLayoutMkLst>
        </pc:sldLayoutChg>
        <pc:sldLayoutChg chg="add del">
          <pc:chgData name="Millard, Chantal" userId="S::cmillard@murrieta.k12.ca.us::40f63804-dfc8-4860-a20e-9596d32a3afa" providerId="AD" clId="Web-{FEDFC670-1119-49FC-AB7C-778393F89004}" dt="2022-08-23T15:00:33.333" v="10"/>
          <pc:sldLayoutMkLst>
            <pc:docMk/>
            <pc:sldMasterMk cId="2460954070" sldId="2147483660"/>
            <pc:sldLayoutMk cId="1203092039" sldId="2147483664"/>
          </pc:sldLayoutMkLst>
        </pc:sldLayoutChg>
        <pc:sldLayoutChg chg="add del">
          <pc:chgData name="Millard, Chantal" userId="S::cmillard@murrieta.k12.ca.us::40f63804-dfc8-4860-a20e-9596d32a3afa" providerId="AD" clId="Web-{FEDFC670-1119-49FC-AB7C-778393F89004}" dt="2022-08-23T15:00:33.333" v="10"/>
          <pc:sldLayoutMkLst>
            <pc:docMk/>
            <pc:sldMasterMk cId="2460954070" sldId="2147483660"/>
            <pc:sldLayoutMk cId="3733172339" sldId="2147483665"/>
          </pc:sldLayoutMkLst>
        </pc:sldLayoutChg>
        <pc:sldLayoutChg chg="add del">
          <pc:chgData name="Millard, Chantal" userId="S::cmillard@murrieta.k12.ca.us::40f63804-dfc8-4860-a20e-9596d32a3afa" providerId="AD" clId="Web-{FEDFC670-1119-49FC-AB7C-778393F89004}" dt="2022-08-23T15:00:33.333" v="10"/>
          <pc:sldLayoutMkLst>
            <pc:docMk/>
            <pc:sldMasterMk cId="2460954070" sldId="2147483660"/>
            <pc:sldLayoutMk cId="3210312558" sldId="2147483666"/>
          </pc:sldLayoutMkLst>
        </pc:sldLayoutChg>
        <pc:sldLayoutChg chg="add del">
          <pc:chgData name="Millard, Chantal" userId="S::cmillard@murrieta.k12.ca.us::40f63804-dfc8-4860-a20e-9596d32a3afa" providerId="AD" clId="Web-{FEDFC670-1119-49FC-AB7C-778393F89004}" dt="2022-08-23T15:00:33.333" v="10"/>
          <pc:sldLayoutMkLst>
            <pc:docMk/>
            <pc:sldMasterMk cId="2460954070" sldId="2147483660"/>
            <pc:sldLayoutMk cId="3146388984" sldId="2147483667"/>
          </pc:sldLayoutMkLst>
        </pc:sldLayoutChg>
        <pc:sldLayoutChg chg="add del">
          <pc:chgData name="Millard, Chantal" userId="S::cmillard@murrieta.k12.ca.us::40f63804-dfc8-4860-a20e-9596d32a3afa" providerId="AD" clId="Web-{FEDFC670-1119-49FC-AB7C-778393F89004}" dt="2022-08-23T15:00:33.333" v="10"/>
          <pc:sldLayoutMkLst>
            <pc:docMk/>
            <pc:sldMasterMk cId="2460954070" sldId="2147483660"/>
            <pc:sldLayoutMk cId="3171841454" sldId="2147483668"/>
          </pc:sldLayoutMkLst>
        </pc:sldLayoutChg>
        <pc:sldLayoutChg chg="add del">
          <pc:chgData name="Millard, Chantal" userId="S::cmillard@murrieta.k12.ca.us::40f63804-dfc8-4860-a20e-9596d32a3afa" providerId="AD" clId="Web-{FEDFC670-1119-49FC-AB7C-778393F89004}" dt="2022-08-23T15:00:33.333" v="10"/>
          <pc:sldLayoutMkLst>
            <pc:docMk/>
            <pc:sldMasterMk cId="2460954070" sldId="2147483660"/>
            <pc:sldLayoutMk cId="1718958274" sldId="2147483669"/>
          </pc:sldLayoutMkLst>
        </pc:sldLayoutChg>
        <pc:sldLayoutChg chg="add del">
          <pc:chgData name="Millard, Chantal" userId="S::cmillard@murrieta.k12.ca.us::40f63804-dfc8-4860-a20e-9596d32a3afa" providerId="AD" clId="Web-{FEDFC670-1119-49FC-AB7C-778393F89004}" dt="2022-08-23T15:00:33.333" v="10"/>
          <pc:sldLayoutMkLst>
            <pc:docMk/>
            <pc:sldMasterMk cId="2460954070" sldId="2147483660"/>
            <pc:sldLayoutMk cId="2202905451" sldId="2147483670"/>
          </pc:sldLayoutMkLst>
        </pc:sldLayoutChg>
        <pc:sldLayoutChg chg="add del">
          <pc:chgData name="Millard, Chantal" userId="S::cmillard@murrieta.k12.ca.us::40f63804-dfc8-4860-a20e-9596d32a3afa" providerId="AD" clId="Web-{FEDFC670-1119-49FC-AB7C-778393F89004}" dt="2022-08-23T15:00:33.333" v="10"/>
          <pc:sldLayoutMkLst>
            <pc:docMk/>
            <pc:sldMasterMk cId="2460954070" sldId="2147483660"/>
            <pc:sldLayoutMk cId="3479445657" sldId="2147483671"/>
          </pc:sldLayoutMkLst>
        </pc:sldLayoutChg>
      </pc:sldMasterChg>
      <pc:sldMasterChg chg="add del replId addSldLayout delSldLayout">
        <pc:chgData name="Millard, Chantal" userId="S::cmillard@murrieta.k12.ca.us::40f63804-dfc8-4860-a20e-9596d32a3afa" providerId="AD" clId="Web-{FEDFC670-1119-49FC-AB7C-778393F89004}" dt="2022-08-23T14:59:21.422" v="3"/>
        <pc:sldMasterMkLst>
          <pc:docMk/>
          <pc:sldMasterMk cId="426267854" sldId="2147483672"/>
        </pc:sldMasterMkLst>
        <pc:sldLayoutChg chg="add del">
          <pc:chgData name="Millard, Chantal" userId="S::cmillard@murrieta.k12.ca.us::40f63804-dfc8-4860-a20e-9596d32a3afa" providerId="AD" clId="Web-{FEDFC670-1119-49FC-AB7C-778393F89004}" dt="2022-08-23T14:59:21.422" v="3"/>
          <pc:sldLayoutMkLst>
            <pc:docMk/>
            <pc:sldMasterMk cId="426267854" sldId="2147483672"/>
            <pc:sldLayoutMk cId="2045304841" sldId="2147483673"/>
          </pc:sldLayoutMkLst>
        </pc:sldLayoutChg>
        <pc:sldLayoutChg chg="add del replId">
          <pc:chgData name="Millard, Chantal" userId="S::cmillard@murrieta.k12.ca.us::40f63804-dfc8-4860-a20e-9596d32a3afa" providerId="AD" clId="Web-{FEDFC670-1119-49FC-AB7C-778393F89004}" dt="2022-08-23T14:59:21.422" v="3"/>
          <pc:sldLayoutMkLst>
            <pc:docMk/>
            <pc:sldMasterMk cId="426267854" sldId="2147483672"/>
            <pc:sldLayoutMk cId="3038660516" sldId="2147483674"/>
          </pc:sldLayoutMkLst>
        </pc:sldLayoutChg>
        <pc:sldLayoutChg chg="add del replId">
          <pc:chgData name="Millard, Chantal" userId="S::cmillard@murrieta.k12.ca.us::40f63804-dfc8-4860-a20e-9596d32a3afa" providerId="AD" clId="Web-{FEDFC670-1119-49FC-AB7C-778393F89004}" dt="2022-08-23T14:59:21.422" v="3"/>
          <pc:sldLayoutMkLst>
            <pc:docMk/>
            <pc:sldMasterMk cId="426267854" sldId="2147483672"/>
            <pc:sldLayoutMk cId="3290488056" sldId="2147483675"/>
          </pc:sldLayoutMkLst>
        </pc:sldLayoutChg>
        <pc:sldLayoutChg chg="add del replId">
          <pc:chgData name="Millard, Chantal" userId="S::cmillard@murrieta.k12.ca.us::40f63804-dfc8-4860-a20e-9596d32a3afa" providerId="AD" clId="Web-{FEDFC670-1119-49FC-AB7C-778393F89004}" dt="2022-08-23T14:59:21.422" v="3"/>
          <pc:sldLayoutMkLst>
            <pc:docMk/>
            <pc:sldMasterMk cId="426267854" sldId="2147483672"/>
            <pc:sldLayoutMk cId="2397177596" sldId="2147483676"/>
          </pc:sldLayoutMkLst>
        </pc:sldLayoutChg>
        <pc:sldLayoutChg chg="add del replId">
          <pc:chgData name="Millard, Chantal" userId="S::cmillard@murrieta.k12.ca.us::40f63804-dfc8-4860-a20e-9596d32a3afa" providerId="AD" clId="Web-{FEDFC670-1119-49FC-AB7C-778393F89004}" dt="2022-08-23T14:59:21.422" v="3"/>
          <pc:sldLayoutMkLst>
            <pc:docMk/>
            <pc:sldMasterMk cId="426267854" sldId="2147483672"/>
            <pc:sldLayoutMk cId="3668127290" sldId="2147483677"/>
          </pc:sldLayoutMkLst>
        </pc:sldLayoutChg>
        <pc:sldLayoutChg chg="add del replId">
          <pc:chgData name="Millard, Chantal" userId="S::cmillard@murrieta.k12.ca.us::40f63804-dfc8-4860-a20e-9596d32a3afa" providerId="AD" clId="Web-{FEDFC670-1119-49FC-AB7C-778393F89004}" dt="2022-08-23T14:59:21.422" v="3"/>
          <pc:sldLayoutMkLst>
            <pc:docMk/>
            <pc:sldMasterMk cId="426267854" sldId="2147483672"/>
            <pc:sldLayoutMk cId="2804629827" sldId="2147483678"/>
          </pc:sldLayoutMkLst>
        </pc:sldLayoutChg>
        <pc:sldLayoutChg chg="add del replId">
          <pc:chgData name="Millard, Chantal" userId="S::cmillard@murrieta.k12.ca.us::40f63804-dfc8-4860-a20e-9596d32a3afa" providerId="AD" clId="Web-{FEDFC670-1119-49FC-AB7C-778393F89004}" dt="2022-08-23T14:59:21.422" v="3"/>
          <pc:sldLayoutMkLst>
            <pc:docMk/>
            <pc:sldMasterMk cId="426267854" sldId="2147483672"/>
            <pc:sldLayoutMk cId="2336675633" sldId="2147483679"/>
          </pc:sldLayoutMkLst>
        </pc:sldLayoutChg>
        <pc:sldLayoutChg chg="add del replId">
          <pc:chgData name="Millard, Chantal" userId="S::cmillard@murrieta.k12.ca.us::40f63804-dfc8-4860-a20e-9596d32a3afa" providerId="AD" clId="Web-{FEDFC670-1119-49FC-AB7C-778393F89004}" dt="2022-08-23T14:59:21.422" v="3"/>
          <pc:sldLayoutMkLst>
            <pc:docMk/>
            <pc:sldMasterMk cId="426267854" sldId="2147483672"/>
            <pc:sldLayoutMk cId="1773799357" sldId="2147483680"/>
          </pc:sldLayoutMkLst>
        </pc:sldLayoutChg>
        <pc:sldLayoutChg chg="add del replId">
          <pc:chgData name="Millard, Chantal" userId="S::cmillard@murrieta.k12.ca.us::40f63804-dfc8-4860-a20e-9596d32a3afa" providerId="AD" clId="Web-{FEDFC670-1119-49FC-AB7C-778393F89004}" dt="2022-08-23T14:59:21.422" v="3"/>
          <pc:sldLayoutMkLst>
            <pc:docMk/>
            <pc:sldMasterMk cId="426267854" sldId="2147483672"/>
            <pc:sldLayoutMk cId="20693535" sldId="2147483681"/>
          </pc:sldLayoutMkLst>
        </pc:sldLayoutChg>
        <pc:sldLayoutChg chg="add del replId">
          <pc:chgData name="Millard, Chantal" userId="S::cmillard@murrieta.k12.ca.us::40f63804-dfc8-4860-a20e-9596d32a3afa" providerId="AD" clId="Web-{FEDFC670-1119-49FC-AB7C-778393F89004}" dt="2022-08-23T14:59:21.422" v="3"/>
          <pc:sldLayoutMkLst>
            <pc:docMk/>
            <pc:sldMasterMk cId="426267854" sldId="2147483672"/>
            <pc:sldLayoutMk cId="1767441843" sldId="2147483682"/>
          </pc:sldLayoutMkLst>
        </pc:sldLayoutChg>
        <pc:sldLayoutChg chg="add del replId">
          <pc:chgData name="Millard, Chantal" userId="S::cmillard@murrieta.k12.ca.us::40f63804-dfc8-4860-a20e-9596d32a3afa" providerId="AD" clId="Web-{FEDFC670-1119-49FC-AB7C-778393F89004}" dt="2022-08-23T14:59:21.422" v="3"/>
          <pc:sldLayoutMkLst>
            <pc:docMk/>
            <pc:sldMasterMk cId="426267854" sldId="2147483672"/>
            <pc:sldLayoutMk cId="1822347710" sldId="2147483683"/>
          </pc:sldLayoutMkLst>
        </pc:sldLayoutChg>
      </pc:sldMasterChg>
      <pc:sldMasterChg chg="add del addSldLayout delSldLayout">
        <pc:chgData name="Millard, Chantal" userId="S::cmillard@murrieta.k12.ca.us::40f63804-dfc8-4860-a20e-9596d32a3afa" providerId="AD" clId="Web-{FEDFC670-1119-49FC-AB7C-778393F89004}" dt="2022-08-23T14:59:16.031" v="1"/>
        <pc:sldMasterMkLst>
          <pc:docMk/>
          <pc:sldMasterMk cId="4235964856" sldId="2147483685"/>
        </pc:sldMasterMkLst>
        <pc:sldLayoutChg chg="add del">
          <pc:chgData name="Millard, Chantal" userId="S::cmillard@murrieta.k12.ca.us::40f63804-dfc8-4860-a20e-9596d32a3afa" providerId="AD" clId="Web-{FEDFC670-1119-49FC-AB7C-778393F89004}" dt="2022-08-23T14:59:16.031" v="1"/>
          <pc:sldLayoutMkLst>
            <pc:docMk/>
            <pc:sldMasterMk cId="4235964856" sldId="2147483685"/>
            <pc:sldLayoutMk cId="1866029859" sldId="2147483674"/>
          </pc:sldLayoutMkLst>
        </pc:sldLayoutChg>
        <pc:sldLayoutChg chg="add del">
          <pc:chgData name="Millard, Chantal" userId="S::cmillard@murrieta.k12.ca.us::40f63804-dfc8-4860-a20e-9596d32a3afa" providerId="AD" clId="Web-{FEDFC670-1119-49FC-AB7C-778393F89004}" dt="2022-08-23T14:59:16.031" v="1"/>
          <pc:sldLayoutMkLst>
            <pc:docMk/>
            <pc:sldMasterMk cId="4235964856" sldId="2147483685"/>
            <pc:sldLayoutMk cId="1921784233" sldId="2147483675"/>
          </pc:sldLayoutMkLst>
        </pc:sldLayoutChg>
        <pc:sldLayoutChg chg="add del">
          <pc:chgData name="Millard, Chantal" userId="S::cmillard@murrieta.k12.ca.us::40f63804-dfc8-4860-a20e-9596d32a3afa" providerId="AD" clId="Web-{FEDFC670-1119-49FC-AB7C-778393F89004}" dt="2022-08-23T14:59:16.031" v="1"/>
          <pc:sldLayoutMkLst>
            <pc:docMk/>
            <pc:sldMasterMk cId="4235964856" sldId="2147483685"/>
            <pc:sldLayoutMk cId="1469252064" sldId="2147483676"/>
          </pc:sldLayoutMkLst>
        </pc:sldLayoutChg>
        <pc:sldLayoutChg chg="add del">
          <pc:chgData name="Millard, Chantal" userId="S::cmillard@murrieta.k12.ca.us::40f63804-dfc8-4860-a20e-9596d32a3afa" providerId="AD" clId="Web-{FEDFC670-1119-49FC-AB7C-778393F89004}" dt="2022-08-23T14:59:16.031" v="1"/>
          <pc:sldLayoutMkLst>
            <pc:docMk/>
            <pc:sldMasterMk cId="4235964856" sldId="2147483685"/>
            <pc:sldLayoutMk cId="1426804406" sldId="2147483677"/>
          </pc:sldLayoutMkLst>
        </pc:sldLayoutChg>
        <pc:sldLayoutChg chg="add del">
          <pc:chgData name="Millard, Chantal" userId="S::cmillard@murrieta.k12.ca.us::40f63804-dfc8-4860-a20e-9596d32a3afa" providerId="AD" clId="Web-{FEDFC670-1119-49FC-AB7C-778393F89004}" dt="2022-08-23T14:59:16.031" v="1"/>
          <pc:sldLayoutMkLst>
            <pc:docMk/>
            <pc:sldMasterMk cId="4235964856" sldId="2147483685"/>
            <pc:sldLayoutMk cId="3364614992" sldId="2147483678"/>
          </pc:sldLayoutMkLst>
        </pc:sldLayoutChg>
        <pc:sldLayoutChg chg="add del">
          <pc:chgData name="Millard, Chantal" userId="S::cmillard@murrieta.k12.ca.us::40f63804-dfc8-4860-a20e-9596d32a3afa" providerId="AD" clId="Web-{FEDFC670-1119-49FC-AB7C-778393F89004}" dt="2022-08-23T14:59:16.031" v="1"/>
          <pc:sldLayoutMkLst>
            <pc:docMk/>
            <pc:sldMasterMk cId="4235964856" sldId="2147483685"/>
            <pc:sldLayoutMk cId="2256386881" sldId="2147483679"/>
          </pc:sldLayoutMkLst>
        </pc:sldLayoutChg>
        <pc:sldLayoutChg chg="add del">
          <pc:chgData name="Millard, Chantal" userId="S::cmillard@murrieta.k12.ca.us::40f63804-dfc8-4860-a20e-9596d32a3afa" providerId="AD" clId="Web-{FEDFC670-1119-49FC-AB7C-778393F89004}" dt="2022-08-23T14:59:16.031" v="1"/>
          <pc:sldLayoutMkLst>
            <pc:docMk/>
            <pc:sldMasterMk cId="4235964856" sldId="2147483685"/>
            <pc:sldLayoutMk cId="1197525965" sldId="2147483680"/>
          </pc:sldLayoutMkLst>
        </pc:sldLayoutChg>
        <pc:sldLayoutChg chg="add del">
          <pc:chgData name="Millard, Chantal" userId="S::cmillard@murrieta.k12.ca.us::40f63804-dfc8-4860-a20e-9596d32a3afa" providerId="AD" clId="Web-{FEDFC670-1119-49FC-AB7C-778393F89004}" dt="2022-08-23T14:59:16.031" v="1"/>
          <pc:sldLayoutMkLst>
            <pc:docMk/>
            <pc:sldMasterMk cId="4235964856" sldId="2147483685"/>
            <pc:sldLayoutMk cId="2590863138" sldId="2147483681"/>
          </pc:sldLayoutMkLst>
        </pc:sldLayoutChg>
        <pc:sldLayoutChg chg="add del">
          <pc:chgData name="Millard, Chantal" userId="S::cmillard@murrieta.k12.ca.us::40f63804-dfc8-4860-a20e-9596d32a3afa" providerId="AD" clId="Web-{FEDFC670-1119-49FC-AB7C-778393F89004}" dt="2022-08-23T14:59:16.031" v="1"/>
          <pc:sldLayoutMkLst>
            <pc:docMk/>
            <pc:sldMasterMk cId="4235964856" sldId="2147483685"/>
            <pc:sldLayoutMk cId="3174943865" sldId="2147483682"/>
          </pc:sldLayoutMkLst>
        </pc:sldLayoutChg>
        <pc:sldLayoutChg chg="add del">
          <pc:chgData name="Millard, Chantal" userId="S::cmillard@murrieta.k12.ca.us::40f63804-dfc8-4860-a20e-9596d32a3afa" providerId="AD" clId="Web-{FEDFC670-1119-49FC-AB7C-778393F89004}" dt="2022-08-23T14:59:16.031" v="1"/>
          <pc:sldLayoutMkLst>
            <pc:docMk/>
            <pc:sldMasterMk cId="4235964856" sldId="2147483685"/>
            <pc:sldLayoutMk cId="3342801520" sldId="2147483683"/>
          </pc:sldLayoutMkLst>
        </pc:sldLayoutChg>
        <pc:sldLayoutChg chg="add del">
          <pc:chgData name="Millard, Chantal" userId="S::cmillard@murrieta.k12.ca.us::40f63804-dfc8-4860-a20e-9596d32a3afa" providerId="AD" clId="Web-{FEDFC670-1119-49FC-AB7C-778393F89004}" dt="2022-08-23T14:59:16.031" v="1"/>
          <pc:sldLayoutMkLst>
            <pc:docMk/>
            <pc:sldMasterMk cId="4235964856" sldId="2147483685"/>
            <pc:sldLayoutMk cId="1093679648" sldId="2147483684"/>
          </pc:sldLayoutMkLst>
        </pc:sldLayoutChg>
      </pc:sldMasterChg>
      <pc:sldMasterChg chg="add addSldLayout">
        <pc:chgData name="Millard, Chantal" userId="S::cmillard@murrieta.k12.ca.us::40f63804-dfc8-4860-a20e-9596d32a3afa" providerId="AD" clId="Web-{FEDFC670-1119-49FC-AB7C-778393F89004}" dt="2022-08-23T15:00:33.333" v="10"/>
        <pc:sldMasterMkLst>
          <pc:docMk/>
          <pc:sldMasterMk cId="603267566" sldId="2147483698"/>
        </pc:sldMasterMkLst>
        <pc:sldLayoutChg chg="add">
          <pc:chgData name="Millard, Chantal" userId="S::cmillard@murrieta.k12.ca.us::40f63804-dfc8-4860-a20e-9596d32a3afa" providerId="AD" clId="Web-{FEDFC670-1119-49FC-AB7C-778393F89004}" dt="2022-08-23T15:00:33.333" v="10"/>
          <pc:sldLayoutMkLst>
            <pc:docMk/>
            <pc:sldMasterMk cId="603267566" sldId="2147483698"/>
            <pc:sldLayoutMk cId="76231656" sldId="2147483687"/>
          </pc:sldLayoutMkLst>
        </pc:sldLayoutChg>
        <pc:sldLayoutChg chg="add">
          <pc:chgData name="Millard, Chantal" userId="S::cmillard@murrieta.k12.ca.us::40f63804-dfc8-4860-a20e-9596d32a3afa" providerId="AD" clId="Web-{FEDFC670-1119-49FC-AB7C-778393F89004}" dt="2022-08-23T15:00:33.333" v="10"/>
          <pc:sldLayoutMkLst>
            <pc:docMk/>
            <pc:sldMasterMk cId="603267566" sldId="2147483698"/>
            <pc:sldLayoutMk cId="3059702065" sldId="2147483688"/>
          </pc:sldLayoutMkLst>
        </pc:sldLayoutChg>
        <pc:sldLayoutChg chg="add">
          <pc:chgData name="Millard, Chantal" userId="S::cmillard@murrieta.k12.ca.us::40f63804-dfc8-4860-a20e-9596d32a3afa" providerId="AD" clId="Web-{FEDFC670-1119-49FC-AB7C-778393F89004}" dt="2022-08-23T15:00:33.333" v="10"/>
          <pc:sldLayoutMkLst>
            <pc:docMk/>
            <pc:sldMasterMk cId="603267566" sldId="2147483698"/>
            <pc:sldLayoutMk cId="774477729" sldId="2147483689"/>
          </pc:sldLayoutMkLst>
        </pc:sldLayoutChg>
        <pc:sldLayoutChg chg="add">
          <pc:chgData name="Millard, Chantal" userId="S::cmillard@murrieta.k12.ca.us::40f63804-dfc8-4860-a20e-9596d32a3afa" providerId="AD" clId="Web-{FEDFC670-1119-49FC-AB7C-778393F89004}" dt="2022-08-23T15:00:33.333" v="10"/>
          <pc:sldLayoutMkLst>
            <pc:docMk/>
            <pc:sldMasterMk cId="603267566" sldId="2147483698"/>
            <pc:sldLayoutMk cId="3385292881" sldId="2147483690"/>
          </pc:sldLayoutMkLst>
        </pc:sldLayoutChg>
        <pc:sldLayoutChg chg="add">
          <pc:chgData name="Millard, Chantal" userId="S::cmillard@murrieta.k12.ca.us::40f63804-dfc8-4860-a20e-9596d32a3afa" providerId="AD" clId="Web-{FEDFC670-1119-49FC-AB7C-778393F89004}" dt="2022-08-23T15:00:33.333" v="10"/>
          <pc:sldLayoutMkLst>
            <pc:docMk/>
            <pc:sldMasterMk cId="603267566" sldId="2147483698"/>
            <pc:sldLayoutMk cId="1732341288" sldId="2147483691"/>
          </pc:sldLayoutMkLst>
        </pc:sldLayoutChg>
        <pc:sldLayoutChg chg="add">
          <pc:chgData name="Millard, Chantal" userId="S::cmillard@murrieta.k12.ca.us::40f63804-dfc8-4860-a20e-9596d32a3afa" providerId="AD" clId="Web-{FEDFC670-1119-49FC-AB7C-778393F89004}" dt="2022-08-23T15:00:33.333" v="10"/>
          <pc:sldLayoutMkLst>
            <pc:docMk/>
            <pc:sldMasterMk cId="603267566" sldId="2147483698"/>
            <pc:sldLayoutMk cId="2209653438" sldId="2147483692"/>
          </pc:sldLayoutMkLst>
        </pc:sldLayoutChg>
        <pc:sldLayoutChg chg="add">
          <pc:chgData name="Millard, Chantal" userId="S::cmillard@murrieta.k12.ca.us::40f63804-dfc8-4860-a20e-9596d32a3afa" providerId="AD" clId="Web-{FEDFC670-1119-49FC-AB7C-778393F89004}" dt="2022-08-23T15:00:33.333" v="10"/>
          <pc:sldLayoutMkLst>
            <pc:docMk/>
            <pc:sldMasterMk cId="603267566" sldId="2147483698"/>
            <pc:sldLayoutMk cId="1960903304" sldId="2147483693"/>
          </pc:sldLayoutMkLst>
        </pc:sldLayoutChg>
        <pc:sldLayoutChg chg="add">
          <pc:chgData name="Millard, Chantal" userId="S::cmillard@murrieta.k12.ca.us::40f63804-dfc8-4860-a20e-9596d32a3afa" providerId="AD" clId="Web-{FEDFC670-1119-49FC-AB7C-778393F89004}" dt="2022-08-23T15:00:33.333" v="10"/>
          <pc:sldLayoutMkLst>
            <pc:docMk/>
            <pc:sldMasterMk cId="603267566" sldId="2147483698"/>
            <pc:sldLayoutMk cId="2864753203" sldId="2147483694"/>
          </pc:sldLayoutMkLst>
        </pc:sldLayoutChg>
        <pc:sldLayoutChg chg="add">
          <pc:chgData name="Millard, Chantal" userId="S::cmillard@murrieta.k12.ca.us::40f63804-dfc8-4860-a20e-9596d32a3afa" providerId="AD" clId="Web-{FEDFC670-1119-49FC-AB7C-778393F89004}" dt="2022-08-23T15:00:33.333" v="10"/>
          <pc:sldLayoutMkLst>
            <pc:docMk/>
            <pc:sldMasterMk cId="603267566" sldId="2147483698"/>
            <pc:sldLayoutMk cId="4271360543" sldId="2147483695"/>
          </pc:sldLayoutMkLst>
        </pc:sldLayoutChg>
        <pc:sldLayoutChg chg="add">
          <pc:chgData name="Millard, Chantal" userId="S::cmillard@murrieta.k12.ca.us::40f63804-dfc8-4860-a20e-9596d32a3afa" providerId="AD" clId="Web-{FEDFC670-1119-49FC-AB7C-778393F89004}" dt="2022-08-23T15:00:33.333" v="10"/>
          <pc:sldLayoutMkLst>
            <pc:docMk/>
            <pc:sldMasterMk cId="603267566" sldId="2147483698"/>
            <pc:sldLayoutMk cId="988494119" sldId="2147483696"/>
          </pc:sldLayoutMkLst>
        </pc:sldLayoutChg>
        <pc:sldLayoutChg chg="add">
          <pc:chgData name="Millard, Chantal" userId="S::cmillard@murrieta.k12.ca.us::40f63804-dfc8-4860-a20e-9596d32a3afa" providerId="AD" clId="Web-{FEDFC670-1119-49FC-AB7C-778393F89004}" dt="2022-08-23T15:00:33.333" v="10"/>
          <pc:sldLayoutMkLst>
            <pc:docMk/>
            <pc:sldMasterMk cId="603267566" sldId="2147483698"/>
            <pc:sldLayoutMk cId="1170115301" sldId="2147483697"/>
          </pc:sldLayoutMkLst>
        </pc:sldLayoutChg>
      </pc:sldMasterChg>
      <pc:sldMasterChg chg="add del addSldLayout delSldLayout">
        <pc:chgData name="Millard, Chantal" userId="S::cmillard@murrieta.k12.ca.us::40f63804-dfc8-4860-a20e-9596d32a3afa" providerId="AD" clId="Web-{FEDFC670-1119-49FC-AB7C-778393F89004}" dt="2022-08-23T15:00:01.519" v="7"/>
        <pc:sldMasterMkLst>
          <pc:docMk/>
          <pc:sldMasterMk cId="891011978" sldId="2147483711"/>
        </pc:sldMasterMkLst>
        <pc:sldLayoutChg chg="add del">
          <pc:chgData name="Millard, Chantal" userId="S::cmillard@murrieta.k12.ca.us::40f63804-dfc8-4860-a20e-9596d32a3afa" providerId="AD" clId="Web-{FEDFC670-1119-49FC-AB7C-778393F89004}" dt="2022-08-23T15:00:01.519" v="7"/>
          <pc:sldLayoutMkLst>
            <pc:docMk/>
            <pc:sldMasterMk cId="891011978" sldId="2147483711"/>
            <pc:sldLayoutMk cId="1321053378" sldId="2147483700"/>
          </pc:sldLayoutMkLst>
        </pc:sldLayoutChg>
        <pc:sldLayoutChg chg="add del">
          <pc:chgData name="Millard, Chantal" userId="S::cmillard@murrieta.k12.ca.us::40f63804-dfc8-4860-a20e-9596d32a3afa" providerId="AD" clId="Web-{FEDFC670-1119-49FC-AB7C-778393F89004}" dt="2022-08-23T15:00:01.519" v="7"/>
          <pc:sldLayoutMkLst>
            <pc:docMk/>
            <pc:sldMasterMk cId="891011978" sldId="2147483711"/>
            <pc:sldLayoutMk cId="1931042095" sldId="2147483701"/>
          </pc:sldLayoutMkLst>
        </pc:sldLayoutChg>
        <pc:sldLayoutChg chg="add del">
          <pc:chgData name="Millard, Chantal" userId="S::cmillard@murrieta.k12.ca.us::40f63804-dfc8-4860-a20e-9596d32a3afa" providerId="AD" clId="Web-{FEDFC670-1119-49FC-AB7C-778393F89004}" dt="2022-08-23T15:00:01.519" v="7"/>
          <pc:sldLayoutMkLst>
            <pc:docMk/>
            <pc:sldMasterMk cId="891011978" sldId="2147483711"/>
            <pc:sldLayoutMk cId="472677394" sldId="2147483702"/>
          </pc:sldLayoutMkLst>
        </pc:sldLayoutChg>
        <pc:sldLayoutChg chg="add del">
          <pc:chgData name="Millard, Chantal" userId="S::cmillard@murrieta.k12.ca.us::40f63804-dfc8-4860-a20e-9596d32a3afa" providerId="AD" clId="Web-{FEDFC670-1119-49FC-AB7C-778393F89004}" dt="2022-08-23T15:00:01.519" v="7"/>
          <pc:sldLayoutMkLst>
            <pc:docMk/>
            <pc:sldMasterMk cId="891011978" sldId="2147483711"/>
            <pc:sldLayoutMk cId="3516583544" sldId="2147483703"/>
          </pc:sldLayoutMkLst>
        </pc:sldLayoutChg>
        <pc:sldLayoutChg chg="add del">
          <pc:chgData name="Millard, Chantal" userId="S::cmillard@murrieta.k12.ca.us::40f63804-dfc8-4860-a20e-9596d32a3afa" providerId="AD" clId="Web-{FEDFC670-1119-49FC-AB7C-778393F89004}" dt="2022-08-23T15:00:01.519" v="7"/>
          <pc:sldLayoutMkLst>
            <pc:docMk/>
            <pc:sldMasterMk cId="891011978" sldId="2147483711"/>
            <pc:sldLayoutMk cId="2416740427" sldId="2147483704"/>
          </pc:sldLayoutMkLst>
        </pc:sldLayoutChg>
        <pc:sldLayoutChg chg="add del">
          <pc:chgData name="Millard, Chantal" userId="S::cmillard@murrieta.k12.ca.us::40f63804-dfc8-4860-a20e-9596d32a3afa" providerId="AD" clId="Web-{FEDFC670-1119-49FC-AB7C-778393F89004}" dt="2022-08-23T15:00:01.519" v="7"/>
          <pc:sldLayoutMkLst>
            <pc:docMk/>
            <pc:sldMasterMk cId="891011978" sldId="2147483711"/>
            <pc:sldLayoutMk cId="1165911038" sldId="2147483705"/>
          </pc:sldLayoutMkLst>
        </pc:sldLayoutChg>
        <pc:sldLayoutChg chg="add del">
          <pc:chgData name="Millard, Chantal" userId="S::cmillard@murrieta.k12.ca.us::40f63804-dfc8-4860-a20e-9596d32a3afa" providerId="AD" clId="Web-{FEDFC670-1119-49FC-AB7C-778393F89004}" dt="2022-08-23T15:00:01.519" v="7"/>
          <pc:sldLayoutMkLst>
            <pc:docMk/>
            <pc:sldMasterMk cId="891011978" sldId="2147483711"/>
            <pc:sldLayoutMk cId="972182325" sldId="2147483706"/>
          </pc:sldLayoutMkLst>
        </pc:sldLayoutChg>
        <pc:sldLayoutChg chg="add del">
          <pc:chgData name="Millard, Chantal" userId="S::cmillard@murrieta.k12.ca.us::40f63804-dfc8-4860-a20e-9596d32a3afa" providerId="AD" clId="Web-{FEDFC670-1119-49FC-AB7C-778393F89004}" dt="2022-08-23T15:00:01.519" v="7"/>
          <pc:sldLayoutMkLst>
            <pc:docMk/>
            <pc:sldMasterMk cId="891011978" sldId="2147483711"/>
            <pc:sldLayoutMk cId="827019581" sldId="2147483707"/>
          </pc:sldLayoutMkLst>
        </pc:sldLayoutChg>
        <pc:sldLayoutChg chg="add del">
          <pc:chgData name="Millard, Chantal" userId="S::cmillard@murrieta.k12.ca.us::40f63804-dfc8-4860-a20e-9596d32a3afa" providerId="AD" clId="Web-{FEDFC670-1119-49FC-AB7C-778393F89004}" dt="2022-08-23T15:00:01.519" v="7"/>
          <pc:sldLayoutMkLst>
            <pc:docMk/>
            <pc:sldMasterMk cId="891011978" sldId="2147483711"/>
            <pc:sldLayoutMk cId="3709634088" sldId="2147483708"/>
          </pc:sldLayoutMkLst>
        </pc:sldLayoutChg>
        <pc:sldLayoutChg chg="add del">
          <pc:chgData name="Millard, Chantal" userId="S::cmillard@murrieta.k12.ca.us::40f63804-dfc8-4860-a20e-9596d32a3afa" providerId="AD" clId="Web-{FEDFC670-1119-49FC-AB7C-778393F89004}" dt="2022-08-23T15:00:01.519" v="7"/>
          <pc:sldLayoutMkLst>
            <pc:docMk/>
            <pc:sldMasterMk cId="891011978" sldId="2147483711"/>
            <pc:sldLayoutMk cId="720130131" sldId="2147483709"/>
          </pc:sldLayoutMkLst>
        </pc:sldLayoutChg>
        <pc:sldLayoutChg chg="add del">
          <pc:chgData name="Millard, Chantal" userId="S::cmillard@murrieta.k12.ca.us::40f63804-dfc8-4860-a20e-9596d32a3afa" providerId="AD" clId="Web-{FEDFC670-1119-49FC-AB7C-778393F89004}" dt="2022-08-23T15:00:01.519" v="7"/>
          <pc:sldLayoutMkLst>
            <pc:docMk/>
            <pc:sldMasterMk cId="891011978" sldId="2147483711"/>
            <pc:sldLayoutMk cId="1607832612" sldId="2147483710"/>
          </pc:sldLayoutMkLst>
        </pc:sldLayoutChg>
      </pc:sldMasterChg>
      <pc:sldMasterChg chg="add del addSldLayout delSldLayout">
        <pc:chgData name="Millard, Chantal" userId="S::cmillard@murrieta.k12.ca.us::40f63804-dfc8-4860-a20e-9596d32a3afa" providerId="AD" clId="Web-{FEDFC670-1119-49FC-AB7C-778393F89004}" dt="2022-08-23T15:00:33.287" v="9"/>
        <pc:sldMasterMkLst>
          <pc:docMk/>
          <pc:sldMasterMk cId="4268216556" sldId="2147483724"/>
        </pc:sldMasterMkLst>
        <pc:sldLayoutChg chg="add del">
          <pc:chgData name="Millard, Chantal" userId="S::cmillard@murrieta.k12.ca.us::40f63804-dfc8-4860-a20e-9596d32a3afa" providerId="AD" clId="Web-{FEDFC670-1119-49FC-AB7C-778393F89004}" dt="2022-08-23T15:00:33.287" v="9"/>
          <pc:sldLayoutMkLst>
            <pc:docMk/>
            <pc:sldMasterMk cId="4268216556" sldId="2147483724"/>
            <pc:sldLayoutMk cId="2213050364" sldId="2147483713"/>
          </pc:sldLayoutMkLst>
        </pc:sldLayoutChg>
        <pc:sldLayoutChg chg="add del">
          <pc:chgData name="Millard, Chantal" userId="S::cmillard@murrieta.k12.ca.us::40f63804-dfc8-4860-a20e-9596d32a3afa" providerId="AD" clId="Web-{FEDFC670-1119-49FC-AB7C-778393F89004}" dt="2022-08-23T15:00:33.287" v="9"/>
          <pc:sldLayoutMkLst>
            <pc:docMk/>
            <pc:sldMasterMk cId="4268216556" sldId="2147483724"/>
            <pc:sldLayoutMk cId="1706828165" sldId="2147483714"/>
          </pc:sldLayoutMkLst>
        </pc:sldLayoutChg>
        <pc:sldLayoutChg chg="add del">
          <pc:chgData name="Millard, Chantal" userId="S::cmillard@murrieta.k12.ca.us::40f63804-dfc8-4860-a20e-9596d32a3afa" providerId="AD" clId="Web-{FEDFC670-1119-49FC-AB7C-778393F89004}" dt="2022-08-23T15:00:33.287" v="9"/>
          <pc:sldLayoutMkLst>
            <pc:docMk/>
            <pc:sldMasterMk cId="4268216556" sldId="2147483724"/>
            <pc:sldLayoutMk cId="1841390162" sldId="2147483715"/>
          </pc:sldLayoutMkLst>
        </pc:sldLayoutChg>
        <pc:sldLayoutChg chg="add del">
          <pc:chgData name="Millard, Chantal" userId="S::cmillard@murrieta.k12.ca.us::40f63804-dfc8-4860-a20e-9596d32a3afa" providerId="AD" clId="Web-{FEDFC670-1119-49FC-AB7C-778393F89004}" dt="2022-08-23T15:00:33.287" v="9"/>
          <pc:sldLayoutMkLst>
            <pc:docMk/>
            <pc:sldMasterMk cId="4268216556" sldId="2147483724"/>
            <pc:sldLayoutMk cId="1622422480" sldId="2147483716"/>
          </pc:sldLayoutMkLst>
        </pc:sldLayoutChg>
        <pc:sldLayoutChg chg="add del">
          <pc:chgData name="Millard, Chantal" userId="S::cmillard@murrieta.k12.ca.us::40f63804-dfc8-4860-a20e-9596d32a3afa" providerId="AD" clId="Web-{FEDFC670-1119-49FC-AB7C-778393F89004}" dt="2022-08-23T15:00:33.287" v="9"/>
          <pc:sldLayoutMkLst>
            <pc:docMk/>
            <pc:sldMasterMk cId="4268216556" sldId="2147483724"/>
            <pc:sldLayoutMk cId="4162021554" sldId="2147483717"/>
          </pc:sldLayoutMkLst>
        </pc:sldLayoutChg>
        <pc:sldLayoutChg chg="add del">
          <pc:chgData name="Millard, Chantal" userId="S::cmillard@murrieta.k12.ca.us::40f63804-dfc8-4860-a20e-9596d32a3afa" providerId="AD" clId="Web-{FEDFC670-1119-49FC-AB7C-778393F89004}" dt="2022-08-23T15:00:33.287" v="9"/>
          <pc:sldLayoutMkLst>
            <pc:docMk/>
            <pc:sldMasterMk cId="4268216556" sldId="2147483724"/>
            <pc:sldLayoutMk cId="617761904" sldId="2147483718"/>
          </pc:sldLayoutMkLst>
        </pc:sldLayoutChg>
        <pc:sldLayoutChg chg="add del">
          <pc:chgData name="Millard, Chantal" userId="S::cmillard@murrieta.k12.ca.us::40f63804-dfc8-4860-a20e-9596d32a3afa" providerId="AD" clId="Web-{FEDFC670-1119-49FC-AB7C-778393F89004}" dt="2022-08-23T15:00:33.287" v="9"/>
          <pc:sldLayoutMkLst>
            <pc:docMk/>
            <pc:sldMasterMk cId="4268216556" sldId="2147483724"/>
            <pc:sldLayoutMk cId="648767695" sldId="2147483719"/>
          </pc:sldLayoutMkLst>
        </pc:sldLayoutChg>
        <pc:sldLayoutChg chg="add del">
          <pc:chgData name="Millard, Chantal" userId="S::cmillard@murrieta.k12.ca.us::40f63804-dfc8-4860-a20e-9596d32a3afa" providerId="AD" clId="Web-{FEDFC670-1119-49FC-AB7C-778393F89004}" dt="2022-08-23T15:00:33.287" v="9"/>
          <pc:sldLayoutMkLst>
            <pc:docMk/>
            <pc:sldMasterMk cId="4268216556" sldId="2147483724"/>
            <pc:sldLayoutMk cId="1176976418" sldId="2147483720"/>
          </pc:sldLayoutMkLst>
        </pc:sldLayoutChg>
        <pc:sldLayoutChg chg="add del">
          <pc:chgData name="Millard, Chantal" userId="S::cmillard@murrieta.k12.ca.us::40f63804-dfc8-4860-a20e-9596d32a3afa" providerId="AD" clId="Web-{FEDFC670-1119-49FC-AB7C-778393F89004}" dt="2022-08-23T15:00:33.287" v="9"/>
          <pc:sldLayoutMkLst>
            <pc:docMk/>
            <pc:sldMasterMk cId="4268216556" sldId="2147483724"/>
            <pc:sldLayoutMk cId="1621111827" sldId="2147483721"/>
          </pc:sldLayoutMkLst>
        </pc:sldLayoutChg>
        <pc:sldLayoutChg chg="add del">
          <pc:chgData name="Millard, Chantal" userId="S::cmillard@murrieta.k12.ca.us::40f63804-dfc8-4860-a20e-9596d32a3afa" providerId="AD" clId="Web-{FEDFC670-1119-49FC-AB7C-778393F89004}" dt="2022-08-23T15:00:33.287" v="9"/>
          <pc:sldLayoutMkLst>
            <pc:docMk/>
            <pc:sldMasterMk cId="4268216556" sldId="2147483724"/>
            <pc:sldLayoutMk cId="2064428324" sldId="2147483722"/>
          </pc:sldLayoutMkLst>
        </pc:sldLayoutChg>
        <pc:sldLayoutChg chg="add del">
          <pc:chgData name="Millard, Chantal" userId="S::cmillard@murrieta.k12.ca.us::40f63804-dfc8-4860-a20e-9596d32a3afa" providerId="AD" clId="Web-{FEDFC670-1119-49FC-AB7C-778393F89004}" dt="2022-08-23T15:00:33.287" v="9"/>
          <pc:sldLayoutMkLst>
            <pc:docMk/>
            <pc:sldMasterMk cId="4268216556" sldId="2147483724"/>
            <pc:sldLayoutMk cId="267312183" sldId="2147483723"/>
          </pc:sldLayoutMkLst>
        </pc:sldLayoutChg>
      </pc:sldMasterChg>
      <pc:sldMasterChg chg="add del addSldLayout delSldLayout">
        <pc:chgData name="Millard, Chantal" userId="S::cmillard@murrieta.k12.ca.us::40f63804-dfc8-4860-a20e-9596d32a3afa" providerId="AD" clId="Web-{FEDFC670-1119-49FC-AB7C-778393F89004}" dt="2022-08-23T14:59:29.814" v="5"/>
        <pc:sldMasterMkLst>
          <pc:docMk/>
          <pc:sldMasterMk cId="1751190874" sldId="2147483738"/>
        </pc:sldMasterMkLst>
        <pc:sldLayoutChg chg="add del">
          <pc:chgData name="Millard, Chantal" userId="S::cmillard@murrieta.k12.ca.us::40f63804-dfc8-4860-a20e-9596d32a3afa" providerId="AD" clId="Web-{FEDFC670-1119-49FC-AB7C-778393F89004}" dt="2022-08-23T14:59:29.814" v="5"/>
          <pc:sldLayoutMkLst>
            <pc:docMk/>
            <pc:sldMasterMk cId="1751190874" sldId="2147483738"/>
            <pc:sldLayoutMk cId="3394961509" sldId="2147483726"/>
          </pc:sldLayoutMkLst>
        </pc:sldLayoutChg>
        <pc:sldLayoutChg chg="add del">
          <pc:chgData name="Millard, Chantal" userId="S::cmillard@murrieta.k12.ca.us::40f63804-dfc8-4860-a20e-9596d32a3afa" providerId="AD" clId="Web-{FEDFC670-1119-49FC-AB7C-778393F89004}" dt="2022-08-23T14:59:29.814" v="5"/>
          <pc:sldLayoutMkLst>
            <pc:docMk/>
            <pc:sldMasterMk cId="1751190874" sldId="2147483738"/>
            <pc:sldLayoutMk cId="50358117" sldId="2147483727"/>
          </pc:sldLayoutMkLst>
        </pc:sldLayoutChg>
        <pc:sldLayoutChg chg="add del">
          <pc:chgData name="Millard, Chantal" userId="S::cmillard@murrieta.k12.ca.us::40f63804-dfc8-4860-a20e-9596d32a3afa" providerId="AD" clId="Web-{FEDFC670-1119-49FC-AB7C-778393F89004}" dt="2022-08-23T14:59:29.814" v="5"/>
          <pc:sldLayoutMkLst>
            <pc:docMk/>
            <pc:sldMasterMk cId="1751190874" sldId="2147483738"/>
            <pc:sldLayoutMk cId="927291221" sldId="2147483728"/>
          </pc:sldLayoutMkLst>
        </pc:sldLayoutChg>
        <pc:sldLayoutChg chg="add del">
          <pc:chgData name="Millard, Chantal" userId="S::cmillard@murrieta.k12.ca.us::40f63804-dfc8-4860-a20e-9596d32a3afa" providerId="AD" clId="Web-{FEDFC670-1119-49FC-AB7C-778393F89004}" dt="2022-08-23T14:59:29.814" v="5"/>
          <pc:sldLayoutMkLst>
            <pc:docMk/>
            <pc:sldMasterMk cId="1751190874" sldId="2147483738"/>
            <pc:sldLayoutMk cId="3852634059" sldId="2147483729"/>
          </pc:sldLayoutMkLst>
        </pc:sldLayoutChg>
        <pc:sldLayoutChg chg="add del">
          <pc:chgData name="Millard, Chantal" userId="S::cmillard@murrieta.k12.ca.us::40f63804-dfc8-4860-a20e-9596d32a3afa" providerId="AD" clId="Web-{FEDFC670-1119-49FC-AB7C-778393F89004}" dt="2022-08-23T14:59:29.814" v="5"/>
          <pc:sldLayoutMkLst>
            <pc:docMk/>
            <pc:sldMasterMk cId="1751190874" sldId="2147483738"/>
            <pc:sldLayoutMk cId="3482318222" sldId="2147483730"/>
          </pc:sldLayoutMkLst>
        </pc:sldLayoutChg>
        <pc:sldLayoutChg chg="add del">
          <pc:chgData name="Millard, Chantal" userId="S::cmillard@murrieta.k12.ca.us::40f63804-dfc8-4860-a20e-9596d32a3afa" providerId="AD" clId="Web-{FEDFC670-1119-49FC-AB7C-778393F89004}" dt="2022-08-23T14:59:29.814" v="5"/>
          <pc:sldLayoutMkLst>
            <pc:docMk/>
            <pc:sldMasterMk cId="1751190874" sldId="2147483738"/>
            <pc:sldLayoutMk cId="4150058228" sldId="2147483731"/>
          </pc:sldLayoutMkLst>
        </pc:sldLayoutChg>
        <pc:sldLayoutChg chg="add del">
          <pc:chgData name="Millard, Chantal" userId="S::cmillard@murrieta.k12.ca.us::40f63804-dfc8-4860-a20e-9596d32a3afa" providerId="AD" clId="Web-{FEDFC670-1119-49FC-AB7C-778393F89004}" dt="2022-08-23T14:59:29.814" v="5"/>
          <pc:sldLayoutMkLst>
            <pc:docMk/>
            <pc:sldMasterMk cId="1751190874" sldId="2147483738"/>
            <pc:sldLayoutMk cId="869326685" sldId="2147483732"/>
          </pc:sldLayoutMkLst>
        </pc:sldLayoutChg>
        <pc:sldLayoutChg chg="add del">
          <pc:chgData name="Millard, Chantal" userId="S::cmillard@murrieta.k12.ca.us::40f63804-dfc8-4860-a20e-9596d32a3afa" providerId="AD" clId="Web-{FEDFC670-1119-49FC-AB7C-778393F89004}" dt="2022-08-23T14:59:29.814" v="5"/>
          <pc:sldLayoutMkLst>
            <pc:docMk/>
            <pc:sldMasterMk cId="1751190874" sldId="2147483738"/>
            <pc:sldLayoutMk cId="3657346272" sldId="2147483733"/>
          </pc:sldLayoutMkLst>
        </pc:sldLayoutChg>
        <pc:sldLayoutChg chg="add del">
          <pc:chgData name="Millard, Chantal" userId="S::cmillard@murrieta.k12.ca.us::40f63804-dfc8-4860-a20e-9596d32a3afa" providerId="AD" clId="Web-{FEDFC670-1119-49FC-AB7C-778393F89004}" dt="2022-08-23T14:59:29.814" v="5"/>
          <pc:sldLayoutMkLst>
            <pc:docMk/>
            <pc:sldMasterMk cId="1751190874" sldId="2147483738"/>
            <pc:sldLayoutMk cId="3163587641" sldId="2147483734"/>
          </pc:sldLayoutMkLst>
        </pc:sldLayoutChg>
        <pc:sldLayoutChg chg="add del">
          <pc:chgData name="Millard, Chantal" userId="S::cmillard@murrieta.k12.ca.us::40f63804-dfc8-4860-a20e-9596d32a3afa" providerId="AD" clId="Web-{FEDFC670-1119-49FC-AB7C-778393F89004}" dt="2022-08-23T14:59:29.814" v="5"/>
          <pc:sldLayoutMkLst>
            <pc:docMk/>
            <pc:sldMasterMk cId="1751190874" sldId="2147483738"/>
            <pc:sldLayoutMk cId="602861780" sldId="2147483735"/>
          </pc:sldLayoutMkLst>
        </pc:sldLayoutChg>
        <pc:sldLayoutChg chg="add del">
          <pc:chgData name="Millard, Chantal" userId="S::cmillard@murrieta.k12.ca.us::40f63804-dfc8-4860-a20e-9596d32a3afa" providerId="AD" clId="Web-{FEDFC670-1119-49FC-AB7C-778393F89004}" dt="2022-08-23T14:59:29.814" v="5"/>
          <pc:sldLayoutMkLst>
            <pc:docMk/>
            <pc:sldMasterMk cId="1751190874" sldId="2147483738"/>
            <pc:sldLayoutMk cId="1300251264" sldId="2147483736"/>
          </pc:sldLayoutMkLst>
        </pc:sldLayoutChg>
        <pc:sldLayoutChg chg="add del">
          <pc:chgData name="Millard, Chantal" userId="S::cmillard@murrieta.k12.ca.us::40f63804-dfc8-4860-a20e-9596d32a3afa" providerId="AD" clId="Web-{FEDFC670-1119-49FC-AB7C-778393F89004}" dt="2022-08-23T14:59:29.814" v="5"/>
          <pc:sldLayoutMkLst>
            <pc:docMk/>
            <pc:sldMasterMk cId="1751190874" sldId="2147483738"/>
            <pc:sldLayoutMk cId="498487266" sldId="2147483737"/>
          </pc:sldLayoutMkLst>
        </pc:sldLayoutChg>
      </pc:sldMasterChg>
    </pc:docChg>
  </pc:docChgLst>
  <pc:docChgLst>
    <pc:chgData name="Millard, Chantal" userId="S::cmillard@murrieta.k12.ca.us::40f63804-dfc8-4860-a20e-9596d32a3afa" providerId="AD" clId="Web-{B4E75E96-BCEE-1A77-875C-ED471DD52AA9}"/>
    <pc:docChg chg="addSld modSld">
      <pc:chgData name="Millard, Chantal" userId="S::cmillard@murrieta.k12.ca.us::40f63804-dfc8-4860-a20e-9596d32a3afa" providerId="AD" clId="Web-{B4E75E96-BCEE-1A77-875C-ED471DD52AA9}" dt="2022-08-25T00:07:55.806" v="2831"/>
      <pc:docMkLst>
        <pc:docMk/>
      </pc:docMkLst>
      <pc:sldChg chg="addSp delSp modSp">
        <pc:chgData name="Millard, Chantal" userId="S::cmillard@murrieta.k12.ca.us::40f63804-dfc8-4860-a20e-9596d32a3afa" providerId="AD" clId="Web-{B4E75E96-BCEE-1A77-875C-ED471DD52AA9}" dt="2022-08-25T00:04:30.392" v="2820"/>
        <pc:sldMkLst>
          <pc:docMk/>
          <pc:sldMk cId="109857222" sldId="256"/>
        </pc:sldMkLst>
        <pc:spChg chg="mod">
          <ac:chgData name="Millard, Chantal" userId="S::cmillard@murrieta.k12.ca.us::40f63804-dfc8-4860-a20e-9596d32a3afa" providerId="AD" clId="Web-{B4E75E96-BCEE-1A77-875C-ED471DD52AA9}" dt="2022-08-25T00:04:30.392" v="2820"/>
          <ac:spMkLst>
            <pc:docMk/>
            <pc:sldMk cId="109857222" sldId="256"/>
            <ac:spMk id="2" creationId="{00000000-0000-0000-0000-000000000000}"/>
          </ac:spMkLst>
        </pc:spChg>
        <pc:spChg chg="mod">
          <ac:chgData name="Millard, Chantal" userId="S::cmillard@murrieta.k12.ca.us::40f63804-dfc8-4860-a20e-9596d32a3afa" providerId="AD" clId="Web-{B4E75E96-BCEE-1A77-875C-ED471DD52AA9}" dt="2022-08-25T00:04:30.392" v="2820"/>
          <ac:spMkLst>
            <pc:docMk/>
            <pc:sldMk cId="109857222" sldId="256"/>
            <ac:spMk id="3" creationId="{00000000-0000-0000-0000-000000000000}"/>
          </ac:spMkLst>
        </pc:spChg>
        <pc:spChg chg="del">
          <ac:chgData name="Millard, Chantal" userId="S::cmillard@murrieta.k12.ca.us::40f63804-dfc8-4860-a20e-9596d32a3afa" providerId="AD" clId="Web-{B4E75E96-BCEE-1A77-875C-ED471DD52AA9}" dt="2022-08-25T00:04:30.392" v="2820"/>
          <ac:spMkLst>
            <pc:docMk/>
            <pc:sldMk cId="109857222" sldId="256"/>
            <ac:spMk id="31" creationId="{42EC32AE-E4F8-4BC6-BEF2-B48BDD157D3F}"/>
          </ac:spMkLst>
        </pc:spChg>
        <pc:spChg chg="add">
          <ac:chgData name="Millard, Chantal" userId="S::cmillard@murrieta.k12.ca.us::40f63804-dfc8-4860-a20e-9596d32a3afa" providerId="AD" clId="Web-{B4E75E96-BCEE-1A77-875C-ED471DD52AA9}" dt="2022-08-25T00:04:30.392" v="2820"/>
          <ac:spMkLst>
            <pc:docMk/>
            <pc:sldMk cId="109857222" sldId="256"/>
            <ac:spMk id="38" creationId="{1F4CD6D0-88B6-45F4-AC60-54587D3C92A0}"/>
          </ac:spMkLst>
        </pc:spChg>
        <pc:spChg chg="add">
          <ac:chgData name="Millard, Chantal" userId="S::cmillard@murrieta.k12.ca.us::40f63804-dfc8-4860-a20e-9596d32a3afa" providerId="AD" clId="Web-{B4E75E96-BCEE-1A77-875C-ED471DD52AA9}" dt="2022-08-25T00:04:30.392" v="2820"/>
          <ac:spMkLst>
            <pc:docMk/>
            <pc:sldMk cId="109857222" sldId="256"/>
            <ac:spMk id="40" creationId="{2A079D24-860A-4799-B3AE-658D4F1365FA}"/>
          </ac:spMkLst>
        </pc:spChg>
        <pc:picChg chg="mod ord">
          <ac:chgData name="Millard, Chantal" userId="S::cmillard@murrieta.k12.ca.us::40f63804-dfc8-4860-a20e-9596d32a3afa" providerId="AD" clId="Web-{B4E75E96-BCEE-1A77-875C-ED471DD52AA9}" dt="2022-08-25T00:04:30.392" v="2820"/>
          <ac:picMkLst>
            <pc:docMk/>
            <pc:sldMk cId="109857222" sldId="256"/>
            <ac:picMk id="32" creationId="{601D4D6A-DD6D-80F7-1493-8C41BF9D509C}"/>
          </ac:picMkLst>
        </pc:picChg>
        <pc:cxnChg chg="del">
          <ac:chgData name="Millard, Chantal" userId="S::cmillard@murrieta.k12.ca.us::40f63804-dfc8-4860-a20e-9596d32a3afa" providerId="AD" clId="Web-{B4E75E96-BCEE-1A77-875C-ED471DD52AA9}" dt="2022-08-25T00:04:30.392" v="2820"/>
          <ac:cxnSpMkLst>
            <pc:docMk/>
            <pc:sldMk cId="109857222" sldId="256"/>
            <ac:cxnSpMk id="33" creationId="{5211C822-2379-4749-95C7-3CDA93294E14}"/>
          </ac:cxnSpMkLst>
        </pc:cxnChg>
        <pc:cxnChg chg="add">
          <ac:chgData name="Millard, Chantal" userId="S::cmillard@murrieta.k12.ca.us::40f63804-dfc8-4860-a20e-9596d32a3afa" providerId="AD" clId="Web-{B4E75E96-BCEE-1A77-875C-ED471DD52AA9}" dt="2022-08-25T00:04:30.392" v="2820"/>
          <ac:cxnSpMkLst>
            <pc:docMk/>
            <pc:sldMk cId="109857222" sldId="256"/>
            <ac:cxnSpMk id="42" creationId="{6C14D892-36B8-4065-9158-50C22E1E6986}"/>
          </ac:cxnSpMkLst>
        </pc:cxnChg>
      </pc:sldChg>
      <pc:sldChg chg="addSp delSp modSp new">
        <pc:chgData name="Millard, Chantal" userId="S::cmillard@murrieta.k12.ca.us::40f63804-dfc8-4860-a20e-9596d32a3afa" providerId="AD" clId="Web-{B4E75E96-BCEE-1A77-875C-ED471DD52AA9}" dt="2022-08-25T00:03:39.015" v="2818"/>
        <pc:sldMkLst>
          <pc:docMk/>
          <pc:sldMk cId="3585254448" sldId="257"/>
        </pc:sldMkLst>
        <pc:spChg chg="mod">
          <ac:chgData name="Millard, Chantal" userId="S::cmillard@murrieta.k12.ca.us::40f63804-dfc8-4860-a20e-9596d32a3afa" providerId="AD" clId="Web-{B4E75E96-BCEE-1A77-875C-ED471DD52AA9}" dt="2022-08-24T22:43:50.411" v="67" actId="20577"/>
          <ac:spMkLst>
            <pc:docMk/>
            <pc:sldMk cId="3585254448" sldId="257"/>
            <ac:spMk id="2" creationId="{397A8035-5218-945A-8421-F6E5A30813FB}"/>
          </ac:spMkLst>
        </pc:spChg>
        <pc:spChg chg="del mod">
          <ac:chgData name="Millard, Chantal" userId="S::cmillard@murrieta.k12.ca.us::40f63804-dfc8-4860-a20e-9596d32a3afa" providerId="AD" clId="Web-{B4E75E96-BCEE-1A77-875C-ED471DD52AA9}" dt="2022-08-25T00:03:39.015" v="2818"/>
          <ac:spMkLst>
            <pc:docMk/>
            <pc:sldMk cId="3585254448" sldId="257"/>
            <ac:spMk id="3" creationId="{E7B4A1D3-434B-CBBB-74C0-6ED7F67E3001}"/>
          </ac:spMkLst>
        </pc:spChg>
        <pc:graphicFrameChg chg="add">
          <ac:chgData name="Millard, Chantal" userId="S::cmillard@murrieta.k12.ca.us::40f63804-dfc8-4860-a20e-9596d32a3afa" providerId="AD" clId="Web-{B4E75E96-BCEE-1A77-875C-ED471DD52AA9}" dt="2022-08-25T00:03:39.015" v="2818"/>
          <ac:graphicFrameMkLst>
            <pc:docMk/>
            <pc:sldMk cId="3585254448" sldId="257"/>
            <ac:graphicFrameMk id="5" creationId="{A7FD705E-872D-E1FA-7089-C6E1578131FA}"/>
          </ac:graphicFrameMkLst>
        </pc:graphicFrameChg>
      </pc:sldChg>
      <pc:sldChg chg="addSp modSp new mod setBg">
        <pc:chgData name="Millard, Chantal" userId="S::cmillard@murrieta.k12.ca.us::40f63804-dfc8-4860-a20e-9596d32a3afa" providerId="AD" clId="Web-{B4E75E96-BCEE-1A77-875C-ED471DD52AA9}" dt="2022-08-25T00:03:55.969" v="2819"/>
        <pc:sldMkLst>
          <pc:docMk/>
          <pc:sldMk cId="1856326526" sldId="258"/>
        </pc:sldMkLst>
        <pc:spChg chg="mod">
          <ac:chgData name="Millard, Chantal" userId="S::cmillard@murrieta.k12.ca.us::40f63804-dfc8-4860-a20e-9596d32a3afa" providerId="AD" clId="Web-{B4E75E96-BCEE-1A77-875C-ED471DD52AA9}" dt="2022-08-25T00:03:55.969" v="2819"/>
          <ac:spMkLst>
            <pc:docMk/>
            <pc:sldMk cId="1856326526" sldId="258"/>
            <ac:spMk id="2" creationId="{0519E9E1-5B4A-ADBF-C70B-9C2E08CB3ADA}"/>
          </ac:spMkLst>
        </pc:spChg>
        <pc:spChg chg="mod">
          <ac:chgData name="Millard, Chantal" userId="S::cmillard@murrieta.k12.ca.us::40f63804-dfc8-4860-a20e-9596d32a3afa" providerId="AD" clId="Web-{B4E75E96-BCEE-1A77-875C-ED471DD52AA9}" dt="2022-08-25T00:03:55.969" v="2819"/>
          <ac:spMkLst>
            <pc:docMk/>
            <pc:sldMk cId="1856326526" sldId="258"/>
            <ac:spMk id="3" creationId="{24A5E5B4-3BB1-8915-626A-0CC24ED25B5B}"/>
          </ac:spMkLst>
        </pc:spChg>
        <pc:spChg chg="add">
          <ac:chgData name="Millard, Chantal" userId="S::cmillard@murrieta.k12.ca.us::40f63804-dfc8-4860-a20e-9596d32a3afa" providerId="AD" clId="Web-{B4E75E96-BCEE-1A77-875C-ED471DD52AA9}" dt="2022-08-25T00:03:55.969" v="2819"/>
          <ac:spMkLst>
            <pc:docMk/>
            <pc:sldMk cId="1856326526" sldId="258"/>
            <ac:spMk id="8" creationId="{3D2EE047-566C-48D4-9F44-4BB3B58FB300}"/>
          </ac:spMkLst>
        </pc:spChg>
        <pc:grpChg chg="add">
          <ac:chgData name="Millard, Chantal" userId="S::cmillard@murrieta.k12.ca.us::40f63804-dfc8-4860-a20e-9596d32a3afa" providerId="AD" clId="Web-{B4E75E96-BCEE-1A77-875C-ED471DD52AA9}" dt="2022-08-25T00:03:55.969" v="2819"/>
          <ac:grpSpMkLst>
            <pc:docMk/>
            <pc:sldMk cId="1856326526" sldId="258"/>
            <ac:grpSpMk id="10" creationId="{B48EE24C-0DEE-4852-98D1-766934BDAAA2}"/>
          </ac:grpSpMkLst>
        </pc:grpChg>
      </pc:sldChg>
      <pc:sldChg chg="addSp delSp modSp new mod setBg">
        <pc:chgData name="Millard, Chantal" userId="S::cmillard@murrieta.k12.ca.us::40f63804-dfc8-4860-a20e-9596d32a3afa" providerId="AD" clId="Web-{B4E75E96-BCEE-1A77-875C-ED471DD52AA9}" dt="2022-08-25T00:05:00.659" v="2823"/>
        <pc:sldMkLst>
          <pc:docMk/>
          <pc:sldMk cId="1106447534" sldId="259"/>
        </pc:sldMkLst>
        <pc:spChg chg="mod">
          <ac:chgData name="Millard, Chantal" userId="S::cmillard@murrieta.k12.ca.us::40f63804-dfc8-4860-a20e-9596d32a3afa" providerId="AD" clId="Web-{B4E75E96-BCEE-1A77-875C-ED471DD52AA9}" dt="2022-08-25T00:05:00.628" v="2822"/>
          <ac:spMkLst>
            <pc:docMk/>
            <pc:sldMk cId="1106447534" sldId="259"/>
            <ac:spMk id="2" creationId="{DAB6431A-4C13-8B46-C825-0E02C1427038}"/>
          </ac:spMkLst>
        </pc:spChg>
        <pc:spChg chg="del mod">
          <ac:chgData name="Millard, Chantal" userId="S::cmillard@murrieta.k12.ca.us::40f63804-dfc8-4860-a20e-9596d32a3afa" providerId="AD" clId="Web-{B4E75E96-BCEE-1A77-875C-ED471DD52AA9}" dt="2022-08-25T00:05:00.659" v="2823"/>
          <ac:spMkLst>
            <pc:docMk/>
            <pc:sldMk cId="1106447534" sldId="259"/>
            <ac:spMk id="3" creationId="{3C091C9D-ABD2-B580-F7D1-6953A6F3F64A}"/>
          </ac:spMkLst>
        </pc:spChg>
        <pc:spChg chg="add del">
          <ac:chgData name="Millard, Chantal" userId="S::cmillard@murrieta.k12.ca.us::40f63804-dfc8-4860-a20e-9596d32a3afa" providerId="AD" clId="Web-{B4E75E96-BCEE-1A77-875C-ED471DD52AA9}" dt="2022-08-25T00:05:00.628" v="2822"/>
          <ac:spMkLst>
            <pc:docMk/>
            <pc:sldMk cId="1106447534" sldId="259"/>
            <ac:spMk id="9" creationId="{3268346D-5E77-4906-AC8D-57FB88F111CD}"/>
          </ac:spMkLst>
        </pc:spChg>
        <pc:graphicFrameChg chg="add">
          <ac:chgData name="Millard, Chantal" userId="S::cmillard@murrieta.k12.ca.us::40f63804-dfc8-4860-a20e-9596d32a3afa" providerId="AD" clId="Web-{B4E75E96-BCEE-1A77-875C-ED471DD52AA9}" dt="2022-08-25T00:05:00.659" v="2823"/>
          <ac:graphicFrameMkLst>
            <pc:docMk/>
            <pc:sldMk cId="1106447534" sldId="259"/>
            <ac:graphicFrameMk id="13" creationId="{8FE63BF5-2670-C478-D59D-9710BA9C9F78}"/>
          </ac:graphicFrameMkLst>
        </pc:graphicFrameChg>
        <pc:picChg chg="add del">
          <ac:chgData name="Millard, Chantal" userId="S::cmillard@murrieta.k12.ca.us::40f63804-dfc8-4860-a20e-9596d32a3afa" providerId="AD" clId="Web-{B4E75E96-BCEE-1A77-875C-ED471DD52AA9}" dt="2022-08-25T00:05:00.628" v="2822"/>
          <ac:picMkLst>
            <pc:docMk/>
            <pc:sldMk cId="1106447534" sldId="259"/>
            <ac:picMk id="5" creationId="{369537BF-7C69-8347-36BE-DF47039B3B6D}"/>
          </ac:picMkLst>
        </pc:picChg>
        <pc:cxnChg chg="add del">
          <ac:chgData name="Millard, Chantal" userId="S::cmillard@murrieta.k12.ca.us::40f63804-dfc8-4860-a20e-9596d32a3afa" providerId="AD" clId="Web-{B4E75E96-BCEE-1A77-875C-ED471DD52AA9}" dt="2022-08-25T00:05:00.628" v="2822"/>
          <ac:cxnSpMkLst>
            <pc:docMk/>
            <pc:sldMk cId="1106447534" sldId="259"/>
            <ac:cxnSpMk id="11" creationId="{4CBC1FDF-AE13-4731-B38F-2761BDFDBB0E}"/>
          </ac:cxnSpMkLst>
        </pc:cxnChg>
      </pc:sldChg>
      <pc:sldChg chg="modSp new">
        <pc:chgData name="Millard, Chantal" userId="S::cmillard@murrieta.k12.ca.us::40f63804-dfc8-4860-a20e-9596d32a3afa" providerId="AD" clId="Web-{B4E75E96-BCEE-1A77-875C-ED471DD52AA9}" dt="2022-08-24T22:55:14.412" v="665" actId="20577"/>
        <pc:sldMkLst>
          <pc:docMk/>
          <pc:sldMk cId="3032385898" sldId="260"/>
        </pc:sldMkLst>
        <pc:spChg chg="mod">
          <ac:chgData name="Millard, Chantal" userId="S::cmillard@murrieta.k12.ca.us::40f63804-dfc8-4860-a20e-9596d32a3afa" providerId="AD" clId="Web-{B4E75E96-BCEE-1A77-875C-ED471DD52AA9}" dt="2022-08-24T22:53:15.044" v="505" actId="20577"/>
          <ac:spMkLst>
            <pc:docMk/>
            <pc:sldMk cId="3032385898" sldId="260"/>
            <ac:spMk id="2" creationId="{FF725D28-D237-5CCC-938F-42891A6DF404}"/>
          </ac:spMkLst>
        </pc:spChg>
        <pc:spChg chg="mod">
          <ac:chgData name="Millard, Chantal" userId="S::cmillard@murrieta.k12.ca.us::40f63804-dfc8-4860-a20e-9596d32a3afa" providerId="AD" clId="Web-{B4E75E96-BCEE-1A77-875C-ED471DD52AA9}" dt="2022-08-24T22:55:14.412" v="665" actId="20577"/>
          <ac:spMkLst>
            <pc:docMk/>
            <pc:sldMk cId="3032385898" sldId="260"/>
            <ac:spMk id="3" creationId="{7E64A5BE-CFD4-53F0-F1A9-B82CEF2180B6}"/>
          </ac:spMkLst>
        </pc:spChg>
      </pc:sldChg>
      <pc:sldChg chg="addSp delSp modSp new">
        <pc:chgData name="Millard, Chantal" userId="S::cmillard@murrieta.k12.ca.us::40f63804-dfc8-4860-a20e-9596d32a3afa" providerId="AD" clId="Web-{B4E75E96-BCEE-1A77-875C-ED471DD52AA9}" dt="2022-08-25T00:06:06.708" v="2824"/>
        <pc:sldMkLst>
          <pc:docMk/>
          <pc:sldMk cId="3559615834" sldId="261"/>
        </pc:sldMkLst>
        <pc:spChg chg="mod">
          <ac:chgData name="Millard, Chantal" userId="S::cmillard@murrieta.k12.ca.us::40f63804-dfc8-4860-a20e-9596d32a3afa" providerId="AD" clId="Web-{B4E75E96-BCEE-1A77-875C-ED471DD52AA9}" dt="2022-08-24T22:55:40.195" v="680" actId="20577"/>
          <ac:spMkLst>
            <pc:docMk/>
            <pc:sldMk cId="3559615834" sldId="261"/>
            <ac:spMk id="2" creationId="{91ECE454-57E8-CB6C-09BD-6F67DBBF1C36}"/>
          </ac:spMkLst>
        </pc:spChg>
        <pc:spChg chg="del mod">
          <ac:chgData name="Millard, Chantal" userId="S::cmillard@murrieta.k12.ca.us::40f63804-dfc8-4860-a20e-9596d32a3afa" providerId="AD" clId="Web-{B4E75E96-BCEE-1A77-875C-ED471DD52AA9}" dt="2022-08-25T00:06:06.708" v="2824"/>
          <ac:spMkLst>
            <pc:docMk/>
            <pc:sldMk cId="3559615834" sldId="261"/>
            <ac:spMk id="3" creationId="{1E41650D-B45B-19A4-D8C6-916B8969FC3A}"/>
          </ac:spMkLst>
        </pc:spChg>
        <pc:graphicFrameChg chg="add">
          <ac:chgData name="Millard, Chantal" userId="S::cmillard@murrieta.k12.ca.us::40f63804-dfc8-4860-a20e-9596d32a3afa" providerId="AD" clId="Web-{B4E75E96-BCEE-1A77-875C-ED471DD52AA9}" dt="2022-08-25T00:06:06.708" v="2824"/>
          <ac:graphicFrameMkLst>
            <pc:docMk/>
            <pc:sldMk cId="3559615834" sldId="261"/>
            <ac:graphicFrameMk id="5" creationId="{C142F681-5053-30A8-8E5D-C88781F6BE63}"/>
          </ac:graphicFrameMkLst>
        </pc:graphicFrameChg>
      </pc:sldChg>
      <pc:sldChg chg="modSp new">
        <pc:chgData name="Millard, Chantal" userId="S::cmillard@murrieta.k12.ca.us::40f63804-dfc8-4860-a20e-9596d32a3afa" providerId="AD" clId="Web-{B4E75E96-BCEE-1A77-875C-ED471DD52AA9}" dt="2022-08-24T23:00:11.604" v="1006" actId="20577"/>
        <pc:sldMkLst>
          <pc:docMk/>
          <pc:sldMk cId="1961018858" sldId="262"/>
        </pc:sldMkLst>
        <pc:spChg chg="mod">
          <ac:chgData name="Millard, Chantal" userId="S::cmillard@murrieta.k12.ca.us::40f63804-dfc8-4860-a20e-9596d32a3afa" providerId="AD" clId="Web-{B4E75E96-BCEE-1A77-875C-ED471DD52AA9}" dt="2022-08-24T22:58:00.611" v="795" actId="20577"/>
          <ac:spMkLst>
            <pc:docMk/>
            <pc:sldMk cId="1961018858" sldId="262"/>
            <ac:spMk id="2" creationId="{EB96F245-8EF3-D96B-465E-FB82C763B74E}"/>
          </ac:spMkLst>
        </pc:spChg>
        <pc:spChg chg="mod">
          <ac:chgData name="Millard, Chantal" userId="S::cmillard@murrieta.k12.ca.us::40f63804-dfc8-4860-a20e-9596d32a3afa" providerId="AD" clId="Web-{B4E75E96-BCEE-1A77-875C-ED471DD52AA9}" dt="2022-08-24T23:00:11.604" v="1006" actId="20577"/>
          <ac:spMkLst>
            <pc:docMk/>
            <pc:sldMk cId="1961018858" sldId="262"/>
            <ac:spMk id="3" creationId="{A5B1ED0B-CBAF-DA52-6A67-FF2AF9BCCEA9}"/>
          </ac:spMkLst>
        </pc:spChg>
      </pc:sldChg>
      <pc:sldChg chg="modSp new">
        <pc:chgData name="Millard, Chantal" userId="S::cmillard@murrieta.k12.ca.us::40f63804-dfc8-4860-a20e-9596d32a3afa" providerId="AD" clId="Web-{B4E75E96-BCEE-1A77-875C-ED471DD52AA9}" dt="2022-08-24T23:03:13.492" v="1218" actId="20577"/>
        <pc:sldMkLst>
          <pc:docMk/>
          <pc:sldMk cId="1650594970" sldId="263"/>
        </pc:sldMkLst>
        <pc:spChg chg="mod">
          <ac:chgData name="Millard, Chantal" userId="S::cmillard@murrieta.k12.ca.us::40f63804-dfc8-4860-a20e-9596d32a3afa" providerId="AD" clId="Web-{B4E75E96-BCEE-1A77-875C-ED471DD52AA9}" dt="2022-08-24T23:00:38.029" v="1021" actId="20577"/>
          <ac:spMkLst>
            <pc:docMk/>
            <pc:sldMk cId="1650594970" sldId="263"/>
            <ac:spMk id="2" creationId="{8E68586A-31FB-CA63-B2DC-F96E7A45C5BB}"/>
          </ac:spMkLst>
        </pc:spChg>
        <pc:spChg chg="mod">
          <ac:chgData name="Millard, Chantal" userId="S::cmillard@murrieta.k12.ca.us::40f63804-dfc8-4860-a20e-9596d32a3afa" providerId="AD" clId="Web-{B4E75E96-BCEE-1A77-875C-ED471DD52AA9}" dt="2022-08-24T23:03:13.492" v="1218" actId="20577"/>
          <ac:spMkLst>
            <pc:docMk/>
            <pc:sldMk cId="1650594970" sldId="263"/>
            <ac:spMk id="3" creationId="{FC350ADF-6C82-63DF-57E4-EF8F29BD996D}"/>
          </ac:spMkLst>
        </pc:spChg>
      </pc:sldChg>
      <pc:sldChg chg="addSp modSp new mod setBg">
        <pc:chgData name="Millard, Chantal" userId="S::cmillard@murrieta.k12.ca.us::40f63804-dfc8-4860-a20e-9596d32a3afa" providerId="AD" clId="Web-{B4E75E96-BCEE-1A77-875C-ED471DD52AA9}" dt="2022-08-25T00:07:04.195" v="2828" actId="1076"/>
        <pc:sldMkLst>
          <pc:docMk/>
          <pc:sldMk cId="3083943605" sldId="264"/>
        </pc:sldMkLst>
        <pc:spChg chg="mod">
          <ac:chgData name="Millard, Chantal" userId="S::cmillard@murrieta.k12.ca.us::40f63804-dfc8-4860-a20e-9596d32a3afa" providerId="AD" clId="Web-{B4E75E96-BCEE-1A77-875C-ED471DD52AA9}" dt="2022-08-25T00:06:48.866" v="2825"/>
          <ac:spMkLst>
            <pc:docMk/>
            <pc:sldMk cId="3083943605" sldId="264"/>
            <ac:spMk id="2" creationId="{68F12385-BD5E-5D83-FC19-B50A431CDA26}"/>
          </ac:spMkLst>
        </pc:spChg>
        <pc:spChg chg="mod">
          <ac:chgData name="Millard, Chantal" userId="S::cmillard@murrieta.k12.ca.us::40f63804-dfc8-4860-a20e-9596d32a3afa" providerId="AD" clId="Web-{B4E75E96-BCEE-1A77-875C-ED471DD52AA9}" dt="2022-08-25T00:07:04.195" v="2828" actId="1076"/>
          <ac:spMkLst>
            <pc:docMk/>
            <pc:sldMk cId="3083943605" sldId="264"/>
            <ac:spMk id="3" creationId="{C9173D38-995C-4BA4-0D77-1F6C85ABEFC2}"/>
          </ac:spMkLst>
        </pc:spChg>
        <pc:spChg chg="add">
          <ac:chgData name="Millard, Chantal" userId="S::cmillard@murrieta.k12.ca.us::40f63804-dfc8-4860-a20e-9596d32a3afa" providerId="AD" clId="Web-{B4E75E96-BCEE-1A77-875C-ED471DD52AA9}" dt="2022-08-25T00:06:48.866" v="2825"/>
          <ac:spMkLst>
            <pc:docMk/>
            <pc:sldMk cId="3083943605" sldId="264"/>
            <ac:spMk id="9" creationId="{3268346D-5E77-4906-AC8D-57FB88F111CD}"/>
          </ac:spMkLst>
        </pc:spChg>
        <pc:picChg chg="add">
          <ac:chgData name="Millard, Chantal" userId="S::cmillard@murrieta.k12.ca.us::40f63804-dfc8-4860-a20e-9596d32a3afa" providerId="AD" clId="Web-{B4E75E96-BCEE-1A77-875C-ED471DD52AA9}" dt="2022-08-25T00:06:48.866" v="2825"/>
          <ac:picMkLst>
            <pc:docMk/>
            <pc:sldMk cId="3083943605" sldId="264"/>
            <ac:picMk id="5" creationId="{20CA3DFD-61B8-563B-CD27-C2D5613B5291}"/>
          </ac:picMkLst>
        </pc:picChg>
        <pc:cxnChg chg="add">
          <ac:chgData name="Millard, Chantal" userId="S::cmillard@murrieta.k12.ca.us::40f63804-dfc8-4860-a20e-9596d32a3afa" providerId="AD" clId="Web-{B4E75E96-BCEE-1A77-875C-ED471DD52AA9}" dt="2022-08-25T00:06:48.866" v="2825"/>
          <ac:cxnSpMkLst>
            <pc:docMk/>
            <pc:sldMk cId="3083943605" sldId="264"/>
            <ac:cxnSpMk id="11" creationId="{4CBC1FDF-AE13-4731-B38F-2761BDFDBB0E}"/>
          </ac:cxnSpMkLst>
        </pc:cxnChg>
      </pc:sldChg>
      <pc:sldChg chg="modSp new">
        <pc:chgData name="Millard, Chantal" userId="S::cmillard@murrieta.k12.ca.us::40f63804-dfc8-4860-a20e-9596d32a3afa" providerId="AD" clId="Web-{B4E75E96-BCEE-1A77-875C-ED471DD52AA9}" dt="2022-08-24T23:07:10.602" v="1448" actId="20577"/>
        <pc:sldMkLst>
          <pc:docMk/>
          <pc:sldMk cId="655438450" sldId="265"/>
        </pc:sldMkLst>
        <pc:spChg chg="mod">
          <ac:chgData name="Millard, Chantal" userId="S::cmillard@murrieta.k12.ca.us::40f63804-dfc8-4860-a20e-9596d32a3afa" providerId="AD" clId="Web-{B4E75E96-BCEE-1A77-875C-ED471DD52AA9}" dt="2022-08-24T23:05:15.360" v="1348" actId="20577"/>
          <ac:spMkLst>
            <pc:docMk/>
            <pc:sldMk cId="655438450" sldId="265"/>
            <ac:spMk id="2" creationId="{AF4BB71E-C91A-7515-96E5-2B521351F894}"/>
          </ac:spMkLst>
        </pc:spChg>
        <pc:spChg chg="mod">
          <ac:chgData name="Millard, Chantal" userId="S::cmillard@murrieta.k12.ca.us::40f63804-dfc8-4860-a20e-9596d32a3afa" providerId="AD" clId="Web-{B4E75E96-BCEE-1A77-875C-ED471DD52AA9}" dt="2022-08-24T23:07:10.602" v="1448" actId="20577"/>
          <ac:spMkLst>
            <pc:docMk/>
            <pc:sldMk cId="655438450" sldId="265"/>
            <ac:spMk id="3" creationId="{8E05F701-232C-A15A-2F10-FE4275C159D4}"/>
          </ac:spMkLst>
        </pc:spChg>
      </pc:sldChg>
      <pc:sldChg chg="modSp new">
        <pc:chgData name="Millard, Chantal" userId="S::cmillard@murrieta.k12.ca.us::40f63804-dfc8-4860-a20e-9596d32a3afa" providerId="AD" clId="Web-{B4E75E96-BCEE-1A77-875C-ED471DD52AA9}" dt="2022-08-24T23:11:04.665" v="1715" actId="20577"/>
        <pc:sldMkLst>
          <pc:docMk/>
          <pc:sldMk cId="2546270218" sldId="266"/>
        </pc:sldMkLst>
        <pc:spChg chg="mod">
          <ac:chgData name="Millard, Chantal" userId="S::cmillard@murrieta.k12.ca.us::40f63804-dfc8-4860-a20e-9596d32a3afa" providerId="AD" clId="Web-{B4E75E96-BCEE-1A77-875C-ED471DD52AA9}" dt="2022-08-24T23:07:15.306" v="1456" actId="20577"/>
          <ac:spMkLst>
            <pc:docMk/>
            <pc:sldMk cId="2546270218" sldId="266"/>
            <ac:spMk id="2" creationId="{6DC54B92-6036-F313-F5CC-78275A090851}"/>
          </ac:spMkLst>
        </pc:spChg>
        <pc:spChg chg="mod">
          <ac:chgData name="Millard, Chantal" userId="S::cmillard@murrieta.k12.ca.us::40f63804-dfc8-4860-a20e-9596d32a3afa" providerId="AD" clId="Web-{B4E75E96-BCEE-1A77-875C-ED471DD52AA9}" dt="2022-08-24T23:11:04.665" v="1715" actId="20577"/>
          <ac:spMkLst>
            <pc:docMk/>
            <pc:sldMk cId="2546270218" sldId="266"/>
            <ac:spMk id="3" creationId="{6C0FB959-8D53-8FEA-20BD-2CEAD2DEE6CE}"/>
          </ac:spMkLst>
        </pc:spChg>
      </pc:sldChg>
      <pc:sldChg chg="modSp new">
        <pc:chgData name="Millard, Chantal" userId="S::cmillard@murrieta.k12.ca.us::40f63804-dfc8-4860-a20e-9596d32a3afa" providerId="AD" clId="Web-{B4E75E96-BCEE-1A77-875C-ED471DD52AA9}" dt="2022-08-24T23:16:33.204" v="2106" actId="14100"/>
        <pc:sldMkLst>
          <pc:docMk/>
          <pc:sldMk cId="77302913" sldId="267"/>
        </pc:sldMkLst>
        <pc:spChg chg="mod">
          <ac:chgData name="Millard, Chantal" userId="S::cmillard@murrieta.k12.ca.us::40f63804-dfc8-4860-a20e-9596d32a3afa" providerId="AD" clId="Web-{B4E75E96-BCEE-1A77-875C-ED471DD52AA9}" dt="2022-08-24T23:11:25.932" v="1724" actId="20577"/>
          <ac:spMkLst>
            <pc:docMk/>
            <pc:sldMk cId="77302913" sldId="267"/>
            <ac:spMk id="2" creationId="{1B2F1720-CB44-70D5-1733-4291918AC2AA}"/>
          </ac:spMkLst>
        </pc:spChg>
        <pc:spChg chg="mod">
          <ac:chgData name="Millard, Chantal" userId="S::cmillard@murrieta.k12.ca.us::40f63804-dfc8-4860-a20e-9596d32a3afa" providerId="AD" clId="Web-{B4E75E96-BCEE-1A77-875C-ED471DD52AA9}" dt="2022-08-24T23:16:33.204" v="2106" actId="14100"/>
          <ac:spMkLst>
            <pc:docMk/>
            <pc:sldMk cId="77302913" sldId="267"/>
            <ac:spMk id="3" creationId="{76C3FC43-2E5D-8709-3F78-C397A3A16827}"/>
          </ac:spMkLst>
        </pc:spChg>
        <pc:spChg chg="mod">
          <ac:chgData name="Millard, Chantal" userId="S::cmillard@murrieta.k12.ca.us::40f63804-dfc8-4860-a20e-9596d32a3afa" providerId="AD" clId="Web-{B4E75E96-BCEE-1A77-875C-ED471DD52AA9}" dt="2022-08-24T23:16:33.204" v="2106" actId="14100"/>
          <ac:spMkLst>
            <pc:docMk/>
            <pc:sldMk cId="77302913" sldId="267"/>
            <ac:spMk id="4" creationId="{40B3DB4B-57EA-3CD8-E962-3F2876A33B2B}"/>
          </ac:spMkLst>
        </pc:spChg>
      </pc:sldChg>
      <pc:sldChg chg="modSp new">
        <pc:chgData name="Millard, Chantal" userId="S::cmillard@murrieta.k12.ca.us::40f63804-dfc8-4860-a20e-9596d32a3afa" providerId="AD" clId="Web-{B4E75E96-BCEE-1A77-875C-ED471DD52AA9}" dt="2022-08-24T23:18:30.884" v="2286" actId="20577"/>
        <pc:sldMkLst>
          <pc:docMk/>
          <pc:sldMk cId="3530905509" sldId="268"/>
        </pc:sldMkLst>
        <pc:spChg chg="mod">
          <ac:chgData name="Millard, Chantal" userId="S::cmillard@murrieta.k12.ca.us::40f63804-dfc8-4860-a20e-9596d32a3afa" providerId="AD" clId="Web-{B4E75E96-BCEE-1A77-875C-ED471DD52AA9}" dt="2022-08-24T23:16:46.970" v="2132" actId="20577"/>
          <ac:spMkLst>
            <pc:docMk/>
            <pc:sldMk cId="3530905509" sldId="268"/>
            <ac:spMk id="2" creationId="{739F2FDD-803A-91B7-B4F2-A0326F46E9A1}"/>
          </ac:spMkLst>
        </pc:spChg>
        <pc:spChg chg="mod">
          <ac:chgData name="Millard, Chantal" userId="S::cmillard@murrieta.k12.ca.us::40f63804-dfc8-4860-a20e-9596d32a3afa" providerId="AD" clId="Web-{B4E75E96-BCEE-1A77-875C-ED471DD52AA9}" dt="2022-08-24T23:18:30.884" v="2286" actId="20577"/>
          <ac:spMkLst>
            <pc:docMk/>
            <pc:sldMk cId="3530905509" sldId="268"/>
            <ac:spMk id="3" creationId="{93E2720D-C9CD-9399-BD21-1C03347359B1}"/>
          </ac:spMkLst>
        </pc:spChg>
      </pc:sldChg>
      <pc:sldChg chg="addSp delSp modSp new mod setBg">
        <pc:chgData name="Millard, Chantal" userId="S::cmillard@murrieta.k12.ca.us::40f63804-dfc8-4860-a20e-9596d32a3afa" providerId="AD" clId="Web-{B4E75E96-BCEE-1A77-875C-ED471DD52AA9}" dt="2022-08-25T00:07:55.806" v="2831"/>
        <pc:sldMkLst>
          <pc:docMk/>
          <pc:sldMk cId="2067990902" sldId="269"/>
        </pc:sldMkLst>
        <pc:spChg chg="mod">
          <ac:chgData name="Millard, Chantal" userId="S::cmillard@murrieta.k12.ca.us::40f63804-dfc8-4860-a20e-9596d32a3afa" providerId="AD" clId="Web-{B4E75E96-BCEE-1A77-875C-ED471DD52AA9}" dt="2022-08-25T00:07:55.806" v="2831"/>
          <ac:spMkLst>
            <pc:docMk/>
            <pc:sldMk cId="2067990902" sldId="269"/>
            <ac:spMk id="2" creationId="{08C88A24-2CD9-7B59-85C4-35767F60D0DE}"/>
          </ac:spMkLst>
        </pc:spChg>
        <pc:spChg chg="add">
          <ac:chgData name="Millard, Chantal" userId="S::cmillard@murrieta.k12.ca.us::40f63804-dfc8-4860-a20e-9596d32a3afa" providerId="AD" clId="Web-{B4E75E96-BCEE-1A77-875C-ED471DD52AA9}" dt="2022-08-25T00:07:55.806" v="2831"/>
          <ac:spMkLst>
            <pc:docMk/>
            <pc:sldMk cId="2067990902" sldId="269"/>
            <ac:spMk id="15" creationId="{C9757E9E-CCD5-49A5-A016-FC18317317A2}"/>
          </ac:spMkLst>
        </pc:spChg>
        <pc:spChg chg="add del">
          <ac:chgData name="Millard, Chantal" userId="S::cmillard@murrieta.k12.ca.us::40f63804-dfc8-4860-a20e-9596d32a3afa" providerId="AD" clId="Web-{B4E75E96-BCEE-1A77-875C-ED471DD52AA9}" dt="2022-08-25T00:07:55.759" v="2830"/>
          <ac:spMkLst>
            <pc:docMk/>
            <pc:sldMk cId="2067990902" sldId="269"/>
            <ac:spMk id="16" creationId="{1F4CD6D0-88B6-45F4-AC60-54587D3C92A0}"/>
          </ac:spMkLst>
        </pc:spChg>
        <pc:spChg chg="add del">
          <ac:chgData name="Millard, Chantal" userId="S::cmillard@murrieta.k12.ca.us::40f63804-dfc8-4860-a20e-9596d32a3afa" providerId="AD" clId="Web-{B4E75E96-BCEE-1A77-875C-ED471DD52AA9}" dt="2022-08-25T00:07:55.759" v="2830"/>
          <ac:spMkLst>
            <pc:docMk/>
            <pc:sldMk cId="2067990902" sldId="269"/>
            <ac:spMk id="18" creationId="{2A079D24-860A-4799-B3AE-658D4F1365FA}"/>
          </ac:spMkLst>
        </pc:spChg>
        <pc:grpChg chg="add">
          <ac:chgData name="Millard, Chantal" userId="S::cmillard@murrieta.k12.ca.us::40f63804-dfc8-4860-a20e-9596d32a3afa" providerId="AD" clId="Web-{B4E75E96-BCEE-1A77-875C-ED471DD52AA9}" dt="2022-08-25T00:07:55.806" v="2831"/>
          <ac:grpSpMkLst>
            <pc:docMk/>
            <pc:sldMk cId="2067990902" sldId="269"/>
            <ac:grpSpMk id="9" creationId="{9494E066-0146-46E9-BAF1-C33240ABA294}"/>
          </ac:grpSpMkLst>
        </pc:grpChg>
        <pc:grpChg chg="add del">
          <ac:chgData name="Millard, Chantal" userId="S::cmillard@murrieta.k12.ca.us::40f63804-dfc8-4860-a20e-9596d32a3afa" providerId="AD" clId="Web-{B4E75E96-BCEE-1A77-875C-ED471DD52AA9}" dt="2022-08-25T00:07:55.759" v="2830"/>
          <ac:grpSpMkLst>
            <pc:docMk/>
            <pc:sldMk cId="2067990902" sldId="269"/>
            <ac:grpSpMk id="10" creationId="{9494E066-0146-46E9-BAF1-C33240ABA294}"/>
          </ac:grpSpMkLst>
        </pc:grpChg>
        <pc:grpChg chg="add">
          <ac:chgData name="Millard, Chantal" userId="S::cmillard@murrieta.k12.ca.us::40f63804-dfc8-4860-a20e-9596d32a3afa" providerId="AD" clId="Web-{B4E75E96-BCEE-1A77-875C-ED471DD52AA9}" dt="2022-08-25T00:07:55.806" v="2831"/>
          <ac:grpSpMkLst>
            <pc:docMk/>
            <pc:sldMk cId="2067990902" sldId="269"/>
            <ac:grpSpMk id="17" creationId="{1781FF6F-5DEF-409F-A063-79558272397E}"/>
          </ac:grpSpMkLst>
        </pc:grpChg>
        <pc:grpChg chg="add">
          <ac:chgData name="Millard, Chantal" userId="S::cmillard@murrieta.k12.ca.us::40f63804-dfc8-4860-a20e-9596d32a3afa" providerId="AD" clId="Web-{B4E75E96-BCEE-1A77-875C-ED471DD52AA9}" dt="2022-08-25T00:07:55.806" v="2831"/>
          <ac:grpSpMkLst>
            <pc:docMk/>
            <pc:sldMk cId="2067990902" sldId="269"/>
            <ac:grpSpMk id="81" creationId="{801DF50F-B47F-405F-BDF3-73DAC01BB90A}"/>
          </ac:grpSpMkLst>
        </pc:grpChg>
        <pc:picChg chg="add del">
          <ac:chgData name="Millard, Chantal" userId="S::cmillard@murrieta.k12.ca.us::40f63804-dfc8-4860-a20e-9596d32a3afa" providerId="AD" clId="Web-{B4E75E96-BCEE-1A77-875C-ED471DD52AA9}" dt="2022-08-25T00:07:55.759" v="2830"/>
          <ac:picMkLst>
            <pc:docMk/>
            <pc:sldMk cId="2067990902" sldId="269"/>
            <ac:picMk id="4" creationId="{D473AA63-CA71-545B-A354-0176253EB135}"/>
          </ac:picMkLst>
        </pc:picChg>
        <pc:cxnChg chg="add">
          <ac:chgData name="Millard, Chantal" userId="S::cmillard@murrieta.k12.ca.us::40f63804-dfc8-4860-a20e-9596d32a3afa" providerId="AD" clId="Web-{B4E75E96-BCEE-1A77-875C-ED471DD52AA9}" dt="2022-08-25T00:07:55.806" v="2831"/>
          <ac:cxnSpMkLst>
            <pc:docMk/>
            <pc:sldMk cId="2067990902" sldId="269"/>
            <ac:cxnSpMk id="7" creationId="{AE0C0B2A-3FD1-4235-A16E-0ED1E028A93E}"/>
          </ac:cxnSpMkLst>
        </pc:cxnChg>
        <pc:cxnChg chg="add del">
          <ac:chgData name="Millard, Chantal" userId="S::cmillard@murrieta.k12.ca.us::40f63804-dfc8-4860-a20e-9596d32a3afa" providerId="AD" clId="Web-{B4E75E96-BCEE-1A77-875C-ED471DD52AA9}" dt="2022-08-25T00:07:55.759" v="2830"/>
          <ac:cxnSpMkLst>
            <pc:docMk/>
            <pc:sldMk cId="2067990902" sldId="269"/>
            <ac:cxnSpMk id="8" creationId="{AE0C0B2A-3FD1-4235-A16E-0ED1E028A93E}"/>
          </ac:cxnSpMkLst>
        </pc:cxnChg>
        <pc:cxnChg chg="add del">
          <ac:chgData name="Millard, Chantal" userId="S::cmillard@murrieta.k12.ca.us::40f63804-dfc8-4860-a20e-9596d32a3afa" providerId="AD" clId="Web-{B4E75E96-BCEE-1A77-875C-ED471DD52AA9}" dt="2022-08-25T00:07:55.759" v="2830"/>
          <ac:cxnSpMkLst>
            <pc:docMk/>
            <pc:sldMk cId="2067990902" sldId="269"/>
            <ac:cxnSpMk id="20" creationId="{6C14D892-36B8-4065-9158-50C22E1E6986}"/>
          </ac:cxnSpMkLst>
        </pc:cxnChg>
        <pc:cxnChg chg="add">
          <ac:chgData name="Millard, Chantal" userId="S::cmillard@murrieta.k12.ca.us::40f63804-dfc8-4860-a20e-9596d32a3afa" providerId="AD" clId="Web-{B4E75E96-BCEE-1A77-875C-ED471DD52AA9}" dt="2022-08-25T00:07:55.806" v="2831"/>
          <ac:cxnSpMkLst>
            <pc:docMk/>
            <pc:sldMk cId="2067990902" sldId="269"/>
            <ac:cxnSpMk id="79" creationId="{D56ACE5F-BE95-4218-ADF7-6F1DEF6A9465}"/>
          </ac:cxnSpMkLst>
        </pc:cxnChg>
      </pc:sldChg>
      <pc:sldChg chg="addSp delSp modSp new mod setBg">
        <pc:chgData name="Millard, Chantal" userId="S::cmillard@murrieta.k12.ca.us::40f63804-dfc8-4860-a20e-9596d32a3afa" providerId="AD" clId="Web-{B4E75E96-BCEE-1A77-875C-ED471DD52AA9}" dt="2022-08-25T00:02:36.263" v="2817" actId="20577"/>
        <pc:sldMkLst>
          <pc:docMk/>
          <pc:sldMk cId="1742066819" sldId="270"/>
        </pc:sldMkLst>
        <pc:spChg chg="mod">
          <ac:chgData name="Millard, Chantal" userId="S::cmillard@murrieta.k12.ca.us::40f63804-dfc8-4860-a20e-9596d32a3afa" providerId="AD" clId="Web-{B4E75E96-BCEE-1A77-875C-ED471DD52AA9}" dt="2022-08-25T00:02:13.621" v="2812"/>
          <ac:spMkLst>
            <pc:docMk/>
            <pc:sldMk cId="1742066819" sldId="270"/>
            <ac:spMk id="2" creationId="{332EDFBA-D1E5-19A7-1F7B-379873C1EACD}"/>
          </ac:spMkLst>
        </pc:spChg>
        <pc:spChg chg="mod">
          <ac:chgData name="Millard, Chantal" userId="S::cmillard@murrieta.k12.ca.us::40f63804-dfc8-4860-a20e-9596d32a3afa" providerId="AD" clId="Web-{B4E75E96-BCEE-1A77-875C-ED471DD52AA9}" dt="2022-08-25T00:02:36.263" v="2817" actId="20577"/>
          <ac:spMkLst>
            <pc:docMk/>
            <pc:sldMk cId="1742066819" sldId="270"/>
            <ac:spMk id="3" creationId="{CA98BF64-678B-BB58-C4AE-3CB074FFE354}"/>
          </ac:spMkLst>
        </pc:spChg>
        <pc:spChg chg="add del">
          <ac:chgData name="Millard, Chantal" userId="S::cmillard@murrieta.k12.ca.us::40f63804-dfc8-4860-a20e-9596d32a3afa" providerId="AD" clId="Web-{B4E75E96-BCEE-1A77-875C-ED471DD52AA9}" dt="2022-08-25T00:02:10.668" v="2809"/>
          <ac:spMkLst>
            <pc:docMk/>
            <pc:sldMk cId="1742066819" sldId="270"/>
            <ac:spMk id="9" creationId="{DB66C9CD-6BF4-44CA-8078-0BB819080761}"/>
          </ac:spMkLst>
        </pc:spChg>
        <pc:spChg chg="add del">
          <ac:chgData name="Millard, Chantal" userId="S::cmillard@murrieta.k12.ca.us::40f63804-dfc8-4860-a20e-9596d32a3afa" providerId="AD" clId="Web-{B4E75E96-BCEE-1A77-875C-ED471DD52AA9}" dt="2022-08-25T00:02:13.621" v="2811"/>
          <ac:spMkLst>
            <pc:docMk/>
            <pc:sldMk cId="1742066819" sldId="270"/>
            <ac:spMk id="13" creationId="{DB66C9CD-6BF4-44CA-8078-0BB819080761}"/>
          </ac:spMkLst>
        </pc:spChg>
        <pc:spChg chg="add">
          <ac:chgData name="Millard, Chantal" userId="S::cmillard@murrieta.k12.ca.us::40f63804-dfc8-4860-a20e-9596d32a3afa" providerId="AD" clId="Web-{B4E75E96-BCEE-1A77-875C-ED471DD52AA9}" dt="2022-08-25T00:02:13.621" v="2812"/>
          <ac:spMkLst>
            <pc:docMk/>
            <pc:sldMk cId="1742066819" sldId="270"/>
            <ac:spMk id="15" creationId="{DB66C9CD-6BF4-44CA-8078-0BB819080761}"/>
          </ac:spMkLst>
        </pc:spChg>
        <pc:picChg chg="add mod">
          <ac:chgData name="Millard, Chantal" userId="S::cmillard@murrieta.k12.ca.us::40f63804-dfc8-4860-a20e-9596d32a3afa" providerId="AD" clId="Web-{B4E75E96-BCEE-1A77-875C-ED471DD52AA9}" dt="2022-08-25T00:02:13.621" v="2812"/>
          <ac:picMkLst>
            <pc:docMk/>
            <pc:sldMk cId="1742066819" sldId="270"/>
            <ac:picMk id="4" creationId="{B447AB19-54C4-3A34-CF3F-2477DEA0521E}"/>
          </ac:picMkLst>
        </pc:picChg>
        <pc:cxnChg chg="add del">
          <ac:chgData name="Millard, Chantal" userId="S::cmillard@murrieta.k12.ca.us::40f63804-dfc8-4860-a20e-9596d32a3afa" providerId="AD" clId="Web-{B4E75E96-BCEE-1A77-875C-ED471DD52AA9}" dt="2022-08-25T00:02:10.668" v="2809"/>
          <ac:cxnSpMkLst>
            <pc:docMk/>
            <pc:sldMk cId="1742066819" sldId="270"/>
            <ac:cxnSpMk id="11" creationId="{CC9CF63D-A2A3-4ECF-BC53-4B0D56918FB4}"/>
          </ac:cxnSpMkLst>
        </pc:cxnChg>
        <pc:cxnChg chg="add">
          <ac:chgData name="Millard, Chantal" userId="S::cmillard@murrieta.k12.ca.us::40f63804-dfc8-4860-a20e-9596d32a3afa" providerId="AD" clId="Web-{B4E75E96-BCEE-1A77-875C-ED471DD52AA9}" dt="2022-08-25T00:02:13.621" v="2812"/>
          <ac:cxnSpMkLst>
            <pc:docMk/>
            <pc:sldMk cId="1742066819" sldId="270"/>
            <ac:cxnSpMk id="16" creationId="{C05D45D7-984D-4CDD-B1BC-0CF407C72275}"/>
          </ac:cxnSpMkLst>
        </pc:cxn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2654F3F-29C9-49D8-AA99-C6609A3081E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76B7108E-275E-40D9-A81A-2BB05934D756}">
      <dgm:prSet/>
      <dgm:spPr/>
      <dgm:t>
        <a:bodyPr/>
        <a:lstStyle/>
        <a:p>
          <a:r>
            <a:rPr lang="en-US"/>
            <a:t>A. PE Shorts and Shirts- Students may choose from one of the following</a:t>
          </a:r>
        </a:p>
      </dgm:t>
    </dgm:pt>
    <dgm:pt modelId="{D002098F-A90B-461D-A683-5BD22547DB80}" type="parTrans" cxnId="{F0B17771-6CE6-438D-81C6-7E9903B024FE}">
      <dgm:prSet/>
      <dgm:spPr/>
      <dgm:t>
        <a:bodyPr/>
        <a:lstStyle/>
        <a:p>
          <a:endParaRPr lang="en-US"/>
        </a:p>
      </dgm:t>
    </dgm:pt>
    <dgm:pt modelId="{7BF34C12-BE86-4494-B2AE-969359A1C9EF}" type="sibTrans" cxnId="{F0B17771-6CE6-438D-81C6-7E9903B024FE}">
      <dgm:prSet/>
      <dgm:spPr/>
      <dgm:t>
        <a:bodyPr/>
        <a:lstStyle/>
        <a:p>
          <a:endParaRPr lang="en-US"/>
        </a:p>
      </dgm:t>
    </dgm:pt>
    <dgm:pt modelId="{2A7F9C2B-5F9C-4967-9984-EC634EF5F341}">
      <dgm:prSet/>
      <dgm:spPr/>
      <dgm:t>
        <a:bodyPr/>
        <a:lstStyle/>
        <a:p>
          <a:r>
            <a:rPr lang="en-US"/>
            <a:t>VMHS PE shirt and shorts (purchased from school)</a:t>
          </a:r>
        </a:p>
      </dgm:t>
    </dgm:pt>
    <dgm:pt modelId="{342919AB-2D97-4D39-A06A-6577F0DA0A90}" type="parTrans" cxnId="{5D490778-C30B-416C-AA93-A7D7B4581689}">
      <dgm:prSet/>
      <dgm:spPr/>
      <dgm:t>
        <a:bodyPr/>
        <a:lstStyle/>
        <a:p>
          <a:endParaRPr lang="en-US"/>
        </a:p>
      </dgm:t>
    </dgm:pt>
    <dgm:pt modelId="{BF161BC1-D39F-4C03-9CC5-5E75A6161DFC}" type="sibTrans" cxnId="{5D490778-C30B-416C-AA93-A7D7B4581689}">
      <dgm:prSet/>
      <dgm:spPr/>
      <dgm:t>
        <a:bodyPr/>
        <a:lstStyle/>
        <a:p>
          <a:endParaRPr lang="en-US"/>
        </a:p>
      </dgm:t>
    </dgm:pt>
    <dgm:pt modelId="{739E1789-19FF-4844-BA9B-0D8659AC8345}">
      <dgm:prSet/>
      <dgm:spPr/>
      <dgm:t>
        <a:bodyPr/>
        <a:lstStyle/>
        <a:p>
          <a:r>
            <a:rPr lang="en-US"/>
            <a:t>VMHS school sponsored spirit wear t-shirt in school colors</a:t>
          </a:r>
        </a:p>
      </dgm:t>
    </dgm:pt>
    <dgm:pt modelId="{BB1C3BAD-3138-4284-BF98-D52FCC36F367}" type="parTrans" cxnId="{45EEB41C-992F-4687-9DE1-7AE4A5CFA889}">
      <dgm:prSet/>
      <dgm:spPr/>
      <dgm:t>
        <a:bodyPr/>
        <a:lstStyle/>
        <a:p>
          <a:endParaRPr lang="en-US"/>
        </a:p>
      </dgm:t>
    </dgm:pt>
    <dgm:pt modelId="{0F9EB1EA-F714-4E66-805A-098C1A31B8A8}" type="sibTrans" cxnId="{45EEB41C-992F-4687-9DE1-7AE4A5CFA889}">
      <dgm:prSet/>
      <dgm:spPr/>
      <dgm:t>
        <a:bodyPr/>
        <a:lstStyle/>
        <a:p>
          <a:endParaRPr lang="en-US"/>
        </a:p>
      </dgm:t>
    </dgm:pt>
    <dgm:pt modelId="{09CA1BAA-B819-4F8D-9825-E68DCC3ECB8C}">
      <dgm:prSet/>
      <dgm:spPr/>
      <dgm:t>
        <a:bodyPr/>
        <a:lstStyle/>
        <a:p>
          <a:r>
            <a:rPr lang="en-US"/>
            <a:t>Plain navy/gray knee length shorts and a plain navy/gray t-shirt (both must be free of logos, writing, or other graphics</a:t>
          </a:r>
        </a:p>
      </dgm:t>
    </dgm:pt>
    <dgm:pt modelId="{025ED460-FA6F-4C2E-AE18-CC4847001D68}" type="parTrans" cxnId="{F12706F8-5312-4FC8-9221-CB7351358AAA}">
      <dgm:prSet/>
      <dgm:spPr/>
      <dgm:t>
        <a:bodyPr/>
        <a:lstStyle/>
        <a:p>
          <a:endParaRPr lang="en-US"/>
        </a:p>
      </dgm:t>
    </dgm:pt>
    <dgm:pt modelId="{D36F11B1-1980-41E2-951C-207C4233AED6}" type="sibTrans" cxnId="{F12706F8-5312-4FC8-9221-CB7351358AAA}">
      <dgm:prSet/>
      <dgm:spPr/>
      <dgm:t>
        <a:bodyPr/>
        <a:lstStyle/>
        <a:p>
          <a:endParaRPr lang="en-US"/>
        </a:p>
      </dgm:t>
    </dgm:pt>
    <dgm:pt modelId="{61C4AFAA-A30D-4F5A-9F64-4E6D8C810F26}">
      <dgm:prSet/>
      <dgm:spPr/>
      <dgm:t>
        <a:bodyPr/>
        <a:lstStyle/>
        <a:p>
          <a:r>
            <a:rPr lang="en-US"/>
            <a:t>Leggings that are below the knee in navy or gray</a:t>
          </a:r>
        </a:p>
      </dgm:t>
    </dgm:pt>
    <dgm:pt modelId="{41F64D52-691A-4AF3-91B2-E5B27ED051F4}" type="parTrans" cxnId="{67D30B2C-7FEB-487E-BE7C-5C5B18989605}">
      <dgm:prSet/>
      <dgm:spPr/>
      <dgm:t>
        <a:bodyPr/>
        <a:lstStyle/>
        <a:p>
          <a:endParaRPr lang="en-US"/>
        </a:p>
      </dgm:t>
    </dgm:pt>
    <dgm:pt modelId="{D8257066-B68B-4B5F-9421-2C1F3DB14657}" type="sibTrans" cxnId="{67D30B2C-7FEB-487E-BE7C-5C5B18989605}">
      <dgm:prSet/>
      <dgm:spPr/>
      <dgm:t>
        <a:bodyPr/>
        <a:lstStyle/>
        <a:p>
          <a:endParaRPr lang="en-US"/>
        </a:p>
      </dgm:t>
    </dgm:pt>
    <dgm:pt modelId="{1FD1B10F-111D-415F-BA79-457CB4547746}">
      <dgm:prSet/>
      <dgm:spPr/>
      <dgm:t>
        <a:bodyPr/>
        <a:lstStyle/>
        <a:p>
          <a:r>
            <a:rPr lang="en-US"/>
            <a:t>No black</a:t>
          </a:r>
        </a:p>
      </dgm:t>
    </dgm:pt>
    <dgm:pt modelId="{0A51C08D-0FEE-4E57-AAB2-47100B0E49F6}" type="parTrans" cxnId="{26DEF804-3DE2-466E-9264-D231DB57D366}">
      <dgm:prSet/>
      <dgm:spPr/>
      <dgm:t>
        <a:bodyPr/>
        <a:lstStyle/>
        <a:p>
          <a:endParaRPr lang="en-US"/>
        </a:p>
      </dgm:t>
    </dgm:pt>
    <dgm:pt modelId="{5AC47536-01E0-4E6E-BAEB-6337F0F054C5}" type="sibTrans" cxnId="{26DEF804-3DE2-466E-9264-D231DB57D366}">
      <dgm:prSet/>
      <dgm:spPr/>
      <dgm:t>
        <a:bodyPr/>
        <a:lstStyle/>
        <a:p>
          <a:endParaRPr lang="en-US"/>
        </a:p>
      </dgm:t>
    </dgm:pt>
    <dgm:pt modelId="{6401615B-77D5-449C-AFF9-D288AD914042}" type="pres">
      <dgm:prSet presAssocID="{F2654F3F-29C9-49D8-AA99-C6609A3081EB}" presName="linear" presStyleCnt="0">
        <dgm:presLayoutVars>
          <dgm:animLvl val="lvl"/>
          <dgm:resizeHandles val="exact"/>
        </dgm:presLayoutVars>
      </dgm:prSet>
      <dgm:spPr/>
    </dgm:pt>
    <dgm:pt modelId="{1CA9567A-DE0E-44F1-9038-742E5030BEAB}" type="pres">
      <dgm:prSet presAssocID="{76B7108E-275E-40D9-A81A-2BB05934D756}" presName="parentText" presStyleLbl="node1" presStyleIdx="0" presStyleCnt="1">
        <dgm:presLayoutVars>
          <dgm:chMax val="0"/>
          <dgm:bulletEnabled val="1"/>
        </dgm:presLayoutVars>
      </dgm:prSet>
      <dgm:spPr/>
    </dgm:pt>
    <dgm:pt modelId="{F0B11B40-B81C-428E-9D9A-B44060C29033}" type="pres">
      <dgm:prSet presAssocID="{76B7108E-275E-40D9-A81A-2BB05934D756}" presName="childText" presStyleLbl="revTx" presStyleIdx="0" presStyleCnt="1">
        <dgm:presLayoutVars>
          <dgm:bulletEnabled val="1"/>
        </dgm:presLayoutVars>
      </dgm:prSet>
      <dgm:spPr/>
    </dgm:pt>
  </dgm:ptLst>
  <dgm:cxnLst>
    <dgm:cxn modelId="{26DEF804-3DE2-466E-9264-D231DB57D366}" srcId="{76B7108E-275E-40D9-A81A-2BB05934D756}" destId="{1FD1B10F-111D-415F-BA79-457CB4547746}" srcOrd="4" destOrd="0" parTransId="{0A51C08D-0FEE-4E57-AAB2-47100B0E49F6}" sibTransId="{5AC47536-01E0-4E6E-BAEB-6337F0F054C5}"/>
    <dgm:cxn modelId="{45EEB41C-992F-4687-9DE1-7AE4A5CFA889}" srcId="{76B7108E-275E-40D9-A81A-2BB05934D756}" destId="{739E1789-19FF-4844-BA9B-0D8659AC8345}" srcOrd="1" destOrd="0" parTransId="{BB1C3BAD-3138-4284-BF98-D52FCC36F367}" sibTransId="{0F9EB1EA-F714-4E66-805A-098C1A31B8A8}"/>
    <dgm:cxn modelId="{67D30B2C-7FEB-487E-BE7C-5C5B18989605}" srcId="{76B7108E-275E-40D9-A81A-2BB05934D756}" destId="{61C4AFAA-A30D-4F5A-9F64-4E6D8C810F26}" srcOrd="3" destOrd="0" parTransId="{41F64D52-691A-4AF3-91B2-E5B27ED051F4}" sibTransId="{D8257066-B68B-4B5F-9421-2C1F3DB14657}"/>
    <dgm:cxn modelId="{C1F5D341-E2BD-4FE6-980B-5F8401556293}" type="presOf" srcId="{F2654F3F-29C9-49D8-AA99-C6609A3081EB}" destId="{6401615B-77D5-449C-AFF9-D288AD914042}" srcOrd="0" destOrd="0" presId="urn:microsoft.com/office/officeart/2005/8/layout/vList2"/>
    <dgm:cxn modelId="{B6225C45-5C0F-4EB3-A5BF-407BAE280B84}" type="presOf" srcId="{61C4AFAA-A30D-4F5A-9F64-4E6D8C810F26}" destId="{F0B11B40-B81C-428E-9D9A-B44060C29033}" srcOrd="0" destOrd="3" presId="urn:microsoft.com/office/officeart/2005/8/layout/vList2"/>
    <dgm:cxn modelId="{F0B17771-6CE6-438D-81C6-7E9903B024FE}" srcId="{F2654F3F-29C9-49D8-AA99-C6609A3081EB}" destId="{76B7108E-275E-40D9-A81A-2BB05934D756}" srcOrd="0" destOrd="0" parTransId="{D002098F-A90B-461D-A683-5BD22547DB80}" sibTransId="{7BF34C12-BE86-4494-B2AE-969359A1C9EF}"/>
    <dgm:cxn modelId="{76721F75-BC9E-4446-9777-F618E5CD65AF}" type="presOf" srcId="{09CA1BAA-B819-4F8D-9825-E68DCC3ECB8C}" destId="{F0B11B40-B81C-428E-9D9A-B44060C29033}" srcOrd="0" destOrd="2" presId="urn:microsoft.com/office/officeart/2005/8/layout/vList2"/>
    <dgm:cxn modelId="{5D490778-C30B-416C-AA93-A7D7B4581689}" srcId="{76B7108E-275E-40D9-A81A-2BB05934D756}" destId="{2A7F9C2B-5F9C-4967-9984-EC634EF5F341}" srcOrd="0" destOrd="0" parTransId="{342919AB-2D97-4D39-A06A-6577F0DA0A90}" sibTransId="{BF161BC1-D39F-4C03-9CC5-5E75A6161DFC}"/>
    <dgm:cxn modelId="{64669D89-B4FA-4358-99BF-1B6A5DE19213}" type="presOf" srcId="{76B7108E-275E-40D9-A81A-2BB05934D756}" destId="{1CA9567A-DE0E-44F1-9038-742E5030BEAB}" srcOrd="0" destOrd="0" presId="urn:microsoft.com/office/officeart/2005/8/layout/vList2"/>
    <dgm:cxn modelId="{BE1282A0-2144-4252-AB89-CE262210C6A5}" type="presOf" srcId="{739E1789-19FF-4844-BA9B-0D8659AC8345}" destId="{F0B11B40-B81C-428E-9D9A-B44060C29033}" srcOrd="0" destOrd="1" presId="urn:microsoft.com/office/officeart/2005/8/layout/vList2"/>
    <dgm:cxn modelId="{4956EFB6-31D0-4570-9781-E9864DBB9D47}" type="presOf" srcId="{1FD1B10F-111D-415F-BA79-457CB4547746}" destId="{F0B11B40-B81C-428E-9D9A-B44060C29033}" srcOrd="0" destOrd="4" presId="urn:microsoft.com/office/officeart/2005/8/layout/vList2"/>
    <dgm:cxn modelId="{E94596C3-C957-4FE7-A1D9-0FB0D7BF9842}" type="presOf" srcId="{2A7F9C2B-5F9C-4967-9984-EC634EF5F341}" destId="{F0B11B40-B81C-428E-9D9A-B44060C29033}" srcOrd="0" destOrd="0" presId="urn:microsoft.com/office/officeart/2005/8/layout/vList2"/>
    <dgm:cxn modelId="{F12706F8-5312-4FC8-9221-CB7351358AAA}" srcId="{76B7108E-275E-40D9-A81A-2BB05934D756}" destId="{09CA1BAA-B819-4F8D-9825-E68DCC3ECB8C}" srcOrd="2" destOrd="0" parTransId="{025ED460-FA6F-4C2E-AE18-CC4847001D68}" sibTransId="{D36F11B1-1980-41E2-951C-207C4233AED6}"/>
    <dgm:cxn modelId="{6DCEB135-C307-46EB-BC59-F2C696389E14}" type="presParOf" srcId="{6401615B-77D5-449C-AFF9-D288AD914042}" destId="{1CA9567A-DE0E-44F1-9038-742E5030BEAB}" srcOrd="0" destOrd="0" presId="urn:microsoft.com/office/officeart/2005/8/layout/vList2"/>
    <dgm:cxn modelId="{5347C4EA-8BC3-4C68-AD6C-34909689C8FB}" type="presParOf" srcId="{6401615B-77D5-449C-AFF9-D288AD914042}" destId="{F0B11B40-B81C-428E-9D9A-B44060C29033}"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33F513B-8F25-4173-8229-BB77F0BBB81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F7C4D295-B5DD-40B4-AAFA-5AE4E0C2ABCE}">
      <dgm:prSet/>
      <dgm:spPr/>
      <dgm:t>
        <a:bodyPr/>
        <a:lstStyle/>
        <a:p>
          <a:r>
            <a:rPr lang="en-US"/>
            <a:t>C. Cold weather clothes</a:t>
          </a:r>
        </a:p>
      </dgm:t>
    </dgm:pt>
    <dgm:pt modelId="{F14CCAD4-C0B5-4E54-AEE4-E77C8370FD77}" type="parTrans" cxnId="{5C785C12-5DE1-4A1C-B663-C6C9F9F6ABF3}">
      <dgm:prSet/>
      <dgm:spPr/>
      <dgm:t>
        <a:bodyPr/>
        <a:lstStyle/>
        <a:p>
          <a:endParaRPr lang="en-US"/>
        </a:p>
      </dgm:t>
    </dgm:pt>
    <dgm:pt modelId="{8187BAC8-73C3-4E86-9D05-F6126A8D0020}" type="sibTrans" cxnId="{5C785C12-5DE1-4A1C-B663-C6C9F9F6ABF3}">
      <dgm:prSet/>
      <dgm:spPr/>
      <dgm:t>
        <a:bodyPr/>
        <a:lstStyle/>
        <a:p>
          <a:endParaRPr lang="en-US"/>
        </a:p>
      </dgm:t>
    </dgm:pt>
    <dgm:pt modelId="{AAE58842-0A39-4387-8726-8C56966D41BA}">
      <dgm:prSet/>
      <dgm:spPr/>
      <dgm:t>
        <a:bodyPr/>
        <a:lstStyle/>
        <a:p>
          <a:r>
            <a:rPr lang="en-US"/>
            <a:t>Sweatshirts and sweatpants are acceptable</a:t>
          </a:r>
        </a:p>
      </dgm:t>
    </dgm:pt>
    <dgm:pt modelId="{174D2676-4AE2-48C7-8252-4130367246C4}" type="parTrans" cxnId="{C9668678-6108-497D-9D6F-D81995BD1130}">
      <dgm:prSet/>
      <dgm:spPr/>
      <dgm:t>
        <a:bodyPr/>
        <a:lstStyle/>
        <a:p>
          <a:endParaRPr lang="en-US"/>
        </a:p>
      </dgm:t>
    </dgm:pt>
    <dgm:pt modelId="{10577B39-2C9B-4FCF-A866-06115A87221D}" type="sibTrans" cxnId="{C9668678-6108-497D-9D6F-D81995BD1130}">
      <dgm:prSet/>
      <dgm:spPr/>
      <dgm:t>
        <a:bodyPr/>
        <a:lstStyle/>
        <a:p>
          <a:endParaRPr lang="en-US"/>
        </a:p>
      </dgm:t>
    </dgm:pt>
    <dgm:pt modelId="{6D486A00-B8FD-46F3-AF45-7C58F243664E}">
      <dgm:prSet/>
      <dgm:spPr/>
      <dgm:t>
        <a:bodyPr/>
        <a:lstStyle/>
        <a:p>
          <a:r>
            <a:rPr lang="en-US"/>
            <a:t>They must be in school colors: Navy or Gray</a:t>
          </a:r>
        </a:p>
      </dgm:t>
    </dgm:pt>
    <dgm:pt modelId="{911552C2-CE3B-4733-AC37-B755FAA6D99E}" type="parTrans" cxnId="{A0F9A21B-8580-456A-B097-A8336808EAD2}">
      <dgm:prSet/>
      <dgm:spPr/>
      <dgm:t>
        <a:bodyPr/>
        <a:lstStyle/>
        <a:p>
          <a:endParaRPr lang="en-US"/>
        </a:p>
      </dgm:t>
    </dgm:pt>
    <dgm:pt modelId="{6BEF39FC-5CE3-4DFF-8E4B-76E1F5833EF0}" type="sibTrans" cxnId="{A0F9A21B-8580-456A-B097-A8336808EAD2}">
      <dgm:prSet/>
      <dgm:spPr/>
      <dgm:t>
        <a:bodyPr/>
        <a:lstStyle/>
        <a:p>
          <a:endParaRPr lang="en-US"/>
        </a:p>
      </dgm:t>
    </dgm:pt>
    <dgm:pt modelId="{719DC60E-4AA1-4FE1-B0AD-089C11004D8F}">
      <dgm:prSet/>
      <dgm:spPr/>
      <dgm:t>
        <a:bodyPr/>
        <a:lstStyle/>
        <a:p>
          <a:r>
            <a:rPr lang="en-US"/>
            <a:t>No logos except for VMHS logos</a:t>
          </a:r>
        </a:p>
      </dgm:t>
    </dgm:pt>
    <dgm:pt modelId="{AC08DE55-A6C0-4FF8-A5DD-7E4396F3D294}" type="parTrans" cxnId="{7ACA6738-ECE9-4E94-B539-32B3A66EE55B}">
      <dgm:prSet/>
      <dgm:spPr/>
      <dgm:t>
        <a:bodyPr/>
        <a:lstStyle/>
        <a:p>
          <a:endParaRPr lang="en-US"/>
        </a:p>
      </dgm:t>
    </dgm:pt>
    <dgm:pt modelId="{A20BF5EE-4477-4646-BA43-FE149FCE34B7}" type="sibTrans" cxnId="{7ACA6738-ECE9-4E94-B539-32B3A66EE55B}">
      <dgm:prSet/>
      <dgm:spPr/>
      <dgm:t>
        <a:bodyPr/>
        <a:lstStyle/>
        <a:p>
          <a:endParaRPr lang="en-US"/>
        </a:p>
      </dgm:t>
    </dgm:pt>
    <dgm:pt modelId="{572E56DC-0D9B-4BDD-91F6-F2B0063FD31D}">
      <dgm:prSet/>
      <dgm:spPr/>
      <dgm:t>
        <a:bodyPr/>
        <a:lstStyle/>
        <a:p>
          <a:r>
            <a:rPr lang="en-US"/>
            <a:t>They must also be labeled with first and last name</a:t>
          </a:r>
        </a:p>
      </dgm:t>
    </dgm:pt>
    <dgm:pt modelId="{CD19A462-294A-4735-A0DA-8580EC27D940}" type="parTrans" cxnId="{008B8719-E3E3-4199-A8A5-19641800C47B}">
      <dgm:prSet/>
      <dgm:spPr/>
      <dgm:t>
        <a:bodyPr/>
        <a:lstStyle/>
        <a:p>
          <a:endParaRPr lang="en-US"/>
        </a:p>
      </dgm:t>
    </dgm:pt>
    <dgm:pt modelId="{223F1181-BB68-4D72-AB65-E8C96C42FC08}" type="sibTrans" cxnId="{008B8719-E3E3-4199-A8A5-19641800C47B}">
      <dgm:prSet/>
      <dgm:spPr/>
      <dgm:t>
        <a:bodyPr/>
        <a:lstStyle/>
        <a:p>
          <a:endParaRPr lang="en-US"/>
        </a:p>
      </dgm:t>
    </dgm:pt>
    <dgm:pt modelId="{79FAEC1F-AE9B-4ECF-9145-25D482F04972}">
      <dgm:prSet/>
      <dgm:spPr/>
      <dgm:t>
        <a:bodyPr/>
        <a:lstStyle/>
        <a:p>
          <a:r>
            <a:rPr lang="en-US"/>
            <a:t>Sweatshirts must be worn OVER your PE shirt</a:t>
          </a:r>
        </a:p>
      </dgm:t>
    </dgm:pt>
    <dgm:pt modelId="{AE12461B-3436-43AE-BBB7-BF1ECC745EC7}" type="parTrans" cxnId="{96E66A7A-D642-43EC-9016-3396887D3501}">
      <dgm:prSet/>
      <dgm:spPr/>
      <dgm:t>
        <a:bodyPr/>
        <a:lstStyle/>
        <a:p>
          <a:endParaRPr lang="en-US"/>
        </a:p>
      </dgm:t>
    </dgm:pt>
    <dgm:pt modelId="{033A0584-ACAB-496B-8F98-2A53000B68F7}" type="sibTrans" cxnId="{96E66A7A-D642-43EC-9016-3396887D3501}">
      <dgm:prSet/>
      <dgm:spPr/>
      <dgm:t>
        <a:bodyPr/>
        <a:lstStyle/>
        <a:p>
          <a:endParaRPr lang="en-US"/>
        </a:p>
      </dgm:t>
    </dgm:pt>
    <dgm:pt modelId="{F05BD744-A291-48D5-864C-739EE9D2FEA9}" type="pres">
      <dgm:prSet presAssocID="{233F513B-8F25-4173-8229-BB77F0BBB814}" presName="linear" presStyleCnt="0">
        <dgm:presLayoutVars>
          <dgm:animLvl val="lvl"/>
          <dgm:resizeHandles val="exact"/>
        </dgm:presLayoutVars>
      </dgm:prSet>
      <dgm:spPr/>
    </dgm:pt>
    <dgm:pt modelId="{C38DEA89-4051-4E70-8D10-71F5B443985D}" type="pres">
      <dgm:prSet presAssocID="{F7C4D295-B5DD-40B4-AAFA-5AE4E0C2ABCE}" presName="parentText" presStyleLbl="node1" presStyleIdx="0" presStyleCnt="1">
        <dgm:presLayoutVars>
          <dgm:chMax val="0"/>
          <dgm:bulletEnabled val="1"/>
        </dgm:presLayoutVars>
      </dgm:prSet>
      <dgm:spPr/>
    </dgm:pt>
    <dgm:pt modelId="{2B631845-9918-4301-8904-DCEC328B7CE5}" type="pres">
      <dgm:prSet presAssocID="{F7C4D295-B5DD-40B4-AAFA-5AE4E0C2ABCE}" presName="childText" presStyleLbl="revTx" presStyleIdx="0" presStyleCnt="1">
        <dgm:presLayoutVars>
          <dgm:bulletEnabled val="1"/>
        </dgm:presLayoutVars>
      </dgm:prSet>
      <dgm:spPr/>
    </dgm:pt>
  </dgm:ptLst>
  <dgm:cxnLst>
    <dgm:cxn modelId="{5C785C12-5DE1-4A1C-B663-C6C9F9F6ABF3}" srcId="{233F513B-8F25-4173-8229-BB77F0BBB814}" destId="{F7C4D295-B5DD-40B4-AAFA-5AE4E0C2ABCE}" srcOrd="0" destOrd="0" parTransId="{F14CCAD4-C0B5-4E54-AEE4-E77C8370FD77}" sibTransId="{8187BAC8-73C3-4E86-9D05-F6126A8D0020}"/>
    <dgm:cxn modelId="{008B8719-E3E3-4199-A8A5-19641800C47B}" srcId="{F7C4D295-B5DD-40B4-AAFA-5AE4E0C2ABCE}" destId="{572E56DC-0D9B-4BDD-91F6-F2B0063FD31D}" srcOrd="3" destOrd="0" parTransId="{CD19A462-294A-4735-A0DA-8580EC27D940}" sibTransId="{223F1181-BB68-4D72-AB65-E8C96C42FC08}"/>
    <dgm:cxn modelId="{A0F9A21B-8580-456A-B097-A8336808EAD2}" srcId="{F7C4D295-B5DD-40B4-AAFA-5AE4E0C2ABCE}" destId="{6D486A00-B8FD-46F3-AF45-7C58F243664E}" srcOrd="1" destOrd="0" parTransId="{911552C2-CE3B-4733-AC37-B755FAA6D99E}" sibTransId="{6BEF39FC-5CE3-4DFF-8E4B-76E1F5833EF0}"/>
    <dgm:cxn modelId="{8FA4FE27-EEEA-4682-8A65-17DB6CA2FD78}" type="presOf" srcId="{6D486A00-B8FD-46F3-AF45-7C58F243664E}" destId="{2B631845-9918-4301-8904-DCEC328B7CE5}" srcOrd="0" destOrd="1" presId="urn:microsoft.com/office/officeart/2005/8/layout/vList2"/>
    <dgm:cxn modelId="{FB54BB33-D9CA-421A-BDAC-550218CA7376}" type="presOf" srcId="{79FAEC1F-AE9B-4ECF-9145-25D482F04972}" destId="{2B631845-9918-4301-8904-DCEC328B7CE5}" srcOrd="0" destOrd="4" presId="urn:microsoft.com/office/officeart/2005/8/layout/vList2"/>
    <dgm:cxn modelId="{7ACA6738-ECE9-4E94-B539-32B3A66EE55B}" srcId="{F7C4D295-B5DD-40B4-AAFA-5AE4E0C2ABCE}" destId="{719DC60E-4AA1-4FE1-B0AD-089C11004D8F}" srcOrd="2" destOrd="0" parTransId="{AC08DE55-A6C0-4FF8-A5DD-7E4396F3D294}" sibTransId="{A20BF5EE-4477-4646-BA43-FE149FCE34B7}"/>
    <dgm:cxn modelId="{250D1447-42FD-4914-A51D-94A498BF37F5}" type="presOf" srcId="{F7C4D295-B5DD-40B4-AAFA-5AE4E0C2ABCE}" destId="{C38DEA89-4051-4E70-8D10-71F5B443985D}" srcOrd="0" destOrd="0" presId="urn:microsoft.com/office/officeart/2005/8/layout/vList2"/>
    <dgm:cxn modelId="{C9668678-6108-497D-9D6F-D81995BD1130}" srcId="{F7C4D295-B5DD-40B4-AAFA-5AE4E0C2ABCE}" destId="{AAE58842-0A39-4387-8726-8C56966D41BA}" srcOrd="0" destOrd="0" parTransId="{174D2676-4AE2-48C7-8252-4130367246C4}" sibTransId="{10577B39-2C9B-4FCF-A866-06115A87221D}"/>
    <dgm:cxn modelId="{96E66A7A-D642-43EC-9016-3396887D3501}" srcId="{F7C4D295-B5DD-40B4-AAFA-5AE4E0C2ABCE}" destId="{79FAEC1F-AE9B-4ECF-9145-25D482F04972}" srcOrd="4" destOrd="0" parTransId="{AE12461B-3436-43AE-BBB7-BF1ECC745EC7}" sibTransId="{033A0584-ACAB-496B-8F98-2A53000B68F7}"/>
    <dgm:cxn modelId="{A02E0583-B956-4B56-A53F-0A018C566C54}" type="presOf" srcId="{233F513B-8F25-4173-8229-BB77F0BBB814}" destId="{F05BD744-A291-48D5-864C-739EE9D2FEA9}" srcOrd="0" destOrd="0" presId="urn:microsoft.com/office/officeart/2005/8/layout/vList2"/>
    <dgm:cxn modelId="{54C7889A-9951-4E03-90BD-4D180FA8A19F}" type="presOf" srcId="{AAE58842-0A39-4387-8726-8C56966D41BA}" destId="{2B631845-9918-4301-8904-DCEC328B7CE5}" srcOrd="0" destOrd="0" presId="urn:microsoft.com/office/officeart/2005/8/layout/vList2"/>
    <dgm:cxn modelId="{0D07CEC5-4940-466C-B3A8-F5950327E6BA}" type="presOf" srcId="{572E56DC-0D9B-4BDD-91F6-F2B0063FD31D}" destId="{2B631845-9918-4301-8904-DCEC328B7CE5}" srcOrd="0" destOrd="3" presId="urn:microsoft.com/office/officeart/2005/8/layout/vList2"/>
    <dgm:cxn modelId="{53D361F7-EDB7-485A-A863-5C9B4540705C}" type="presOf" srcId="{719DC60E-4AA1-4FE1-B0AD-089C11004D8F}" destId="{2B631845-9918-4301-8904-DCEC328B7CE5}" srcOrd="0" destOrd="2" presId="urn:microsoft.com/office/officeart/2005/8/layout/vList2"/>
    <dgm:cxn modelId="{535AD559-355B-48A6-BA77-6665CFA16114}" type="presParOf" srcId="{F05BD744-A291-48D5-864C-739EE9D2FEA9}" destId="{C38DEA89-4051-4E70-8D10-71F5B443985D}" srcOrd="0" destOrd="0" presId="urn:microsoft.com/office/officeart/2005/8/layout/vList2"/>
    <dgm:cxn modelId="{A5DEFFBE-9EA9-4DB2-975D-FB737E0F3B41}" type="presParOf" srcId="{F05BD744-A291-48D5-864C-739EE9D2FEA9}" destId="{2B631845-9918-4301-8904-DCEC328B7CE5}"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640BD31-CA9E-46EB-84F9-B36B52DEDCB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9CDFBE78-0E20-49A2-AB30-D533FC56DAB8}">
      <dgm:prSet/>
      <dgm:spPr/>
      <dgm:t>
        <a:bodyPr/>
        <a:lstStyle/>
        <a:p>
          <a:r>
            <a:rPr lang="en-US"/>
            <a:t>Students that refuse to dress out are defiant and in violation of the Physical Education Policy and will result in receiving zero (0) credit for that class with no opportunity to make-up that class</a:t>
          </a:r>
        </a:p>
      </dgm:t>
    </dgm:pt>
    <dgm:pt modelId="{469DCD35-743C-4F6D-8BB6-97B48A250E73}" type="parTrans" cxnId="{3072500A-9620-40C2-8B2F-B143EAE88F85}">
      <dgm:prSet/>
      <dgm:spPr/>
      <dgm:t>
        <a:bodyPr/>
        <a:lstStyle/>
        <a:p>
          <a:endParaRPr lang="en-US"/>
        </a:p>
      </dgm:t>
    </dgm:pt>
    <dgm:pt modelId="{D4CD9A8F-8B4F-4ADC-91A2-26BD481C0DD2}" type="sibTrans" cxnId="{3072500A-9620-40C2-8B2F-B143EAE88F85}">
      <dgm:prSet/>
      <dgm:spPr/>
      <dgm:t>
        <a:bodyPr/>
        <a:lstStyle/>
        <a:p>
          <a:endParaRPr lang="en-US"/>
        </a:p>
      </dgm:t>
    </dgm:pt>
    <dgm:pt modelId="{0965EE22-2B15-40DF-8651-313E9BF4AE26}">
      <dgm:prSet/>
      <dgm:spPr/>
      <dgm:t>
        <a:bodyPr/>
        <a:lstStyle/>
        <a:p>
          <a:r>
            <a:rPr lang="en-US"/>
            <a:t>1st time: Warning</a:t>
          </a:r>
        </a:p>
      </dgm:t>
    </dgm:pt>
    <dgm:pt modelId="{95BFC6AB-36A0-49DC-AC6C-645E64B8349C}" type="parTrans" cxnId="{49090466-B4AD-4887-91AC-456291FB0344}">
      <dgm:prSet/>
      <dgm:spPr/>
      <dgm:t>
        <a:bodyPr/>
        <a:lstStyle/>
        <a:p>
          <a:endParaRPr lang="en-US"/>
        </a:p>
      </dgm:t>
    </dgm:pt>
    <dgm:pt modelId="{5DBDC374-40AD-41FB-B306-59F3CE1B6BB9}" type="sibTrans" cxnId="{49090466-B4AD-4887-91AC-456291FB0344}">
      <dgm:prSet/>
      <dgm:spPr/>
      <dgm:t>
        <a:bodyPr/>
        <a:lstStyle/>
        <a:p>
          <a:endParaRPr lang="en-US"/>
        </a:p>
      </dgm:t>
    </dgm:pt>
    <dgm:pt modelId="{4065B845-EC6F-4E29-8567-393B9B86E9B3}">
      <dgm:prSet/>
      <dgm:spPr/>
      <dgm:t>
        <a:bodyPr/>
        <a:lstStyle/>
        <a:p>
          <a:r>
            <a:rPr lang="en-US"/>
            <a:t>2nd time: Detention</a:t>
          </a:r>
        </a:p>
      </dgm:t>
    </dgm:pt>
    <dgm:pt modelId="{B31CFDA4-915D-4FE2-B110-83D808E614A6}" type="parTrans" cxnId="{4C852890-56C2-4CED-8D75-B82B0A6F4C66}">
      <dgm:prSet/>
      <dgm:spPr/>
      <dgm:t>
        <a:bodyPr/>
        <a:lstStyle/>
        <a:p>
          <a:endParaRPr lang="en-US"/>
        </a:p>
      </dgm:t>
    </dgm:pt>
    <dgm:pt modelId="{71F7973B-20BB-4570-85A0-2CC0DC008007}" type="sibTrans" cxnId="{4C852890-56C2-4CED-8D75-B82B0A6F4C66}">
      <dgm:prSet/>
      <dgm:spPr/>
      <dgm:t>
        <a:bodyPr/>
        <a:lstStyle/>
        <a:p>
          <a:endParaRPr lang="en-US"/>
        </a:p>
      </dgm:t>
    </dgm:pt>
    <dgm:pt modelId="{71FADE30-F417-42DE-8752-0F7062468A60}">
      <dgm:prSet/>
      <dgm:spPr/>
      <dgm:t>
        <a:bodyPr/>
        <a:lstStyle/>
        <a:p>
          <a:r>
            <a:rPr lang="en-US"/>
            <a:t>3rd time: Saturday school/OCI (on campus intervention)</a:t>
          </a:r>
        </a:p>
      </dgm:t>
    </dgm:pt>
    <dgm:pt modelId="{894D2D27-6EBA-47F4-BF5B-27DB895C076A}" type="parTrans" cxnId="{A64CFF85-A810-4863-8E3C-152D7751C9E6}">
      <dgm:prSet/>
      <dgm:spPr/>
      <dgm:t>
        <a:bodyPr/>
        <a:lstStyle/>
        <a:p>
          <a:endParaRPr lang="en-US"/>
        </a:p>
      </dgm:t>
    </dgm:pt>
    <dgm:pt modelId="{C03F395B-2CF0-4358-BD2E-C447EDDD09F9}" type="sibTrans" cxnId="{A64CFF85-A810-4863-8E3C-152D7751C9E6}">
      <dgm:prSet/>
      <dgm:spPr/>
      <dgm:t>
        <a:bodyPr/>
        <a:lstStyle/>
        <a:p>
          <a:endParaRPr lang="en-US"/>
        </a:p>
      </dgm:t>
    </dgm:pt>
    <dgm:pt modelId="{46F7B3B5-8FE9-4C83-A553-5C7D99CEA779}">
      <dgm:prSet/>
      <dgm:spPr/>
      <dgm:t>
        <a:bodyPr/>
        <a:lstStyle/>
        <a:p>
          <a:r>
            <a:rPr lang="en-US"/>
            <a:t>4th++: OCI and further discipline</a:t>
          </a:r>
        </a:p>
      </dgm:t>
    </dgm:pt>
    <dgm:pt modelId="{A330BBBA-353B-4E2C-B58F-B7A8F3AB972E}" type="parTrans" cxnId="{9D5A4094-C300-44FD-82AA-D2F1FA570AB6}">
      <dgm:prSet/>
      <dgm:spPr/>
      <dgm:t>
        <a:bodyPr/>
        <a:lstStyle/>
        <a:p>
          <a:endParaRPr lang="en-US"/>
        </a:p>
      </dgm:t>
    </dgm:pt>
    <dgm:pt modelId="{9D34B061-9B6B-4F62-A460-B987E3026682}" type="sibTrans" cxnId="{9D5A4094-C300-44FD-82AA-D2F1FA570AB6}">
      <dgm:prSet/>
      <dgm:spPr/>
      <dgm:t>
        <a:bodyPr/>
        <a:lstStyle/>
        <a:p>
          <a:endParaRPr lang="en-US"/>
        </a:p>
      </dgm:t>
    </dgm:pt>
    <dgm:pt modelId="{43E4FF83-83FE-40D5-A94D-1FB0A7682155}" type="pres">
      <dgm:prSet presAssocID="{C640BD31-CA9E-46EB-84F9-B36B52DEDCB4}" presName="linear" presStyleCnt="0">
        <dgm:presLayoutVars>
          <dgm:animLvl val="lvl"/>
          <dgm:resizeHandles val="exact"/>
        </dgm:presLayoutVars>
      </dgm:prSet>
      <dgm:spPr/>
    </dgm:pt>
    <dgm:pt modelId="{C47947F4-6DB7-42F5-8D6C-58E833BAF652}" type="pres">
      <dgm:prSet presAssocID="{9CDFBE78-0E20-49A2-AB30-D533FC56DAB8}" presName="parentText" presStyleLbl="node1" presStyleIdx="0" presStyleCnt="5">
        <dgm:presLayoutVars>
          <dgm:chMax val="0"/>
          <dgm:bulletEnabled val="1"/>
        </dgm:presLayoutVars>
      </dgm:prSet>
      <dgm:spPr/>
    </dgm:pt>
    <dgm:pt modelId="{DE42E43A-D139-4C87-9922-39F18A3D919B}" type="pres">
      <dgm:prSet presAssocID="{D4CD9A8F-8B4F-4ADC-91A2-26BD481C0DD2}" presName="spacer" presStyleCnt="0"/>
      <dgm:spPr/>
    </dgm:pt>
    <dgm:pt modelId="{2B498D0C-2E48-4721-8C3E-D5F710512C90}" type="pres">
      <dgm:prSet presAssocID="{0965EE22-2B15-40DF-8651-313E9BF4AE26}" presName="parentText" presStyleLbl="node1" presStyleIdx="1" presStyleCnt="5">
        <dgm:presLayoutVars>
          <dgm:chMax val="0"/>
          <dgm:bulletEnabled val="1"/>
        </dgm:presLayoutVars>
      </dgm:prSet>
      <dgm:spPr/>
    </dgm:pt>
    <dgm:pt modelId="{B5C2C0E8-A9EA-475A-B9C4-62D17FF87171}" type="pres">
      <dgm:prSet presAssocID="{5DBDC374-40AD-41FB-B306-59F3CE1B6BB9}" presName="spacer" presStyleCnt="0"/>
      <dgm:spPr/>
    </dgm:pt>
    <dgm:pt modelId="{0D7E5363-8188-464C-82B9-F43756A82257}" type="pres">
      <dgm:prSet presAssocID="{4065B845-EC6F-4E29-8567-393B9B86E9B3}" presName="parentText" presStyleLbl="node1" presStyleIdx="2" presStyleCnt="5">
        <dgm:presLayoutVars>
          <dgm:chMax val="0"/>
          <dgm:bulletEnabled val="1"/>
        </dgm:presLayoutVars>
      </dgm:prSet>
      <dgm:spPr/>
    </dgm:pt>
    <dgm:pt modelId="{F5C39FF1-FB1D-4C99-8753-E928C947FEB5}" type="pres">
      <dgm:prSet presAssocID="{71F7973B-20BB-4570-85A0-2CC0DC008007}" presName="spacer" presStyleCnt="0"/>
      <dgm:spPr/>
    </dgm:pt>
    <dgm:pt modelId="{E4F7AF94-AED4-49A2-B412-515128457C50}" type="pres">
      <dgm:prSet presAssocID="{71FADE30-F417-42DE-8752-0F7062468A60}" presName="parentText" presStyleLbl="node1" presStyleIdx="3" presStyleCnt="5">
        <dgm:presLayoutVars>
          <dgm:chMax val="0"/>
          <dgm:bulletEnabled val="1"/>
        </dgm:presLayoutVars>
      </dgm:prSet>
      <dgm:spPr/>
    </dgm:pt>
    <dgm:pt modelId="{51610F3D-011D-44EC-BE2D-57513ED31CE2}" type="pres">
      <dgm:prSet presAssocID="{C03F395B-2CF0-4358-BD2E-C447EDDD09F9}" presName="spacer" presStyleCnt="0"/>
      <dgm:spPr/>
    </dgm:pt>
    <dgm:pt modelId="{E821E9DD-FB8B-4E38-AD49-B1B55CE813EF}" type="pres">
      <dgm:prSet presAssocID="{46F7B3B5-8FE9-4C83-A553-5C7D99CEA779}" presName="parentText" presStyleLbl="node1" presStyleIdx="4" presStyleCnt="5">
        <dgm:presLayoutVars>
          <dgm:chMax val="0"/>
          <dgm:bulletEnabled val="1"/>
        </dgm:presLayoutVars>
      </dgm:prSet>
      <dgm:spPr/>
    </dgm:pt>
  </dgm:ptLst>
  <dgm:cxnLst>
    <dgm:cxn modelId="{0A9ECF03-F579-4F38-A52C-003B6DB93614}" type="presOf" srcId="{4065B845-EC6F-4E29-8567-393B9B86E9B3}" destId="{0D7E5363-8188-464C-82B9-F43756A82257}" srcOrd="0" destOrd="0" presId="urn:microsoft.com/office/officeart/2005/8/layout/vList2"/>
    <dgm:cxn modelId="{3072500A-9620-40C2-8B2F-B143EAE88F85}" srcId="{C640BD31-CA9E-46EB-84F9-B36B52DEDCB4}" destId="{9CDFBE78-0E20-49A2-AB30-D533FC56DAB8}" srcOrd="0" destOrd="0" parTransId="{469DCD35-743C-4F6D-8BB6-97B48A250E73}" sibTransId="{D4CD9A8F-8B4F-4ADC-91A2-26BD481C0DD2}"/>
    <dgm:cxn modelId="{D4BCB02F-D8E0-4189-A606-277B65E59E07}" type="presOf" srcId="{9CDFBE78-0E20-49A2-AB30-D533FC56DAB8}" destId="{C47947F4-6DB7-42F5-8D6C-58E833BAF652}" srcOrd="0" destOrd="0" presId="urn:microsoft.com/office/officeart/2005/8/layout/vList2"/>
    <dgm:cxn modelId="{F8DE7745-DDA5-425E-A908-711FDBCC6411}" type="presOf" srcId="{46F7B3B5-8FE9-4C83-A553-5C7D99CEA779}" destId="{E821E9DD-FB8B-4E38-AD49-B1B55CE813EF}" srcOrd="0" destOrd="0" presId="urn:microsoft.com/office/officeart/2005/8/layout/vList2"/>
    <dgm:cxn modelId="{49090466-B4AD-4887-91AC-456291FB0344}" srcId="{C640BD31-CA9E-46EB-84F9-B36B52DEDCB4}" destId="{0965EE22-2B15-40DF-8651-313E9BF4AE26}" srcOrd="1" destOrd="0" parTransId="{95BFC6AB-36A0-49DC-AC6C-645E64B8349C}" sibTransId="{5DBDC374-40AD-41FB-B306-59F3CE1B6BB9}"/>
    <dgm:cxn modelId="{A64CFF85-A810-4863-8E3C-152D7751C9E6}" srcId="{C640BD31-CA9E-46EB-84F9-B36B52DEDCB4}" destId="{71FADE30-F417-42DE-8752-0F7062468A60}" srcOrd="3" destOrd="0" parTransId="{894D2D27-6EBA-47F4-BF5B-27DB895C076A}" sibTransId="{C03F395B-2CF0-4358-BD2E-C447EDDD09F9}"/>
    <dgm:cxn modelId="{4C852890-56C2-4CED-8D75-B82B0A6F4C66}" srcId="{C640BD31-CA9E-46EB-84F9-B36B52DEDCB4}" destId="{4065B845-EC6F-4E29-8567-393B9B86E9B3}" srcOrd="2" destOrd="0" parTransId="{B31CFDA4-915D-4FE2-B110-83D808E614A6}" sibTransId="{71F7973B-20BB-4570-85A0-2CC0DC008007}"/>
    <dgm:cxn modelId="{9D5A4094-C300-44FD-82AA-D2F1FA570AB6}" srcId="{C640BD31-CA9E-46EB-84F9-B36B52DEDCB4}" destId="{46F7B3B5-8FE9-4C83-A553-5C7D99CEA779}" srcOrd="4" destOrd="0" parTransId="{A330BBBA-353B-4E2C-B58F-B7A8F3AB972E}" sibTransId="{9D34B061-9B6B-4F62-A460-B987E3026682}"/>
    <dgm:cxn modelId="{AA8B21AB-912A-402B-AB5E-B6951B2A0EB3}" type="presOf" srcId="{71FADE30-F417-42DE-8752-0F7062468A60}" destId="{E4F7AF94-AED4-49A2-B412-515128457C50}" srcOrd="0" destOrd="0" presId="urn:microsoft.com/office/officeart/2005/8/layout/vList2"/>
    <dgm:cxn modelId="{94B1E3D6-AADA-4218-829E-8650E5F61EA1}" type="presOf" srcId="{0965EE22-2B15-40DF-8651-313E9BF4AE26}" destId="{2B498D0C-2E48-4721-8C3E-D5F710512C90}" srcOrd="0" destOrd="0" presId="urn:microsoft.com/office/officeart/2005/8/layout/vList2"/>
    <dgm:cxn modelId="{80DC5CF9-D85C-4323-8140-B4F31776DE5F}" type="presOf" srcId="{C640BD31-CA9E-46EB-84F9-B36B52DEDCB4}" destId="{43E4FF83-83FE-40D5-A94D-1FB0A7682155}" srcOrd="0" destOrd="0" presId="urn:microsoft.com/office/officeart/2005/8/layout/vList2"/>
    <dgm:cxn modelId="{FB8070EB-F3AC-46D9-A8DF-3FD11F58E568}" type="presParOf" srcId="{43E4FF83-83FE-40D5-A94D-1FB0A7682155}" destId="{C47947F4-6DB7-42F5-8D6C-58E833BAF652}" srcOrd="0" destOrd="0" presId="urn:microsoft.com/office/officeart/2005/8/layout/vList2"/>
    <dgm:cxn modelId="{79358178-3224-4F01-A11C-773C2E900DF3}" type="presParOf" srcId="{43E4FF83-83FE-40D5-A94D-1FB0A7682155}" destId="{DE42E43A-D139-4C87-9922-39F18A3D919B}" srcOrd="1" destOrd="0" presId="urn:microsoft.com/office/officeart/2005/8/layout/vList2"/>
    <dgm:cxn modelId="{5F81B745-CBDC-418E-8585-E4B9F7879F12}" type="presParOf" srcId="{43E4FF83-83FE-40D5-A94D-1FB0A7682155}" destId="{2B498D0C-2E48-4721-8C3E-D5F710512C90}" srcOrd="2" destOrd="0" presId="urn:microsoft.com/office/officeart/2005/8/layout/vList2"/>
    <dgm:cxn modelId="{A340A1CD-5EFB-4DAF-AFF7-C904CE4771C3}" type="presParOf" srcId="{43E4FF83-83FE-40D5-A94D-1FB0A7682155}" destId="{B5C2C0E8-A9EA-475A-B9C4-62D17FF87171}" srcOrd="3" destOrd="0" presId="urn:microsoft.com/office/officeart/2005/8/layout/vList2"/>
    <dgm:cxn modelId="{D9B1B4FC-71E7-438F-94A5-8D7442D830CD}" type="presParOf" srcId="{43E4FF83-83FE-40D5-A94D-1FB0A7682155}" destId="{0D7E5363-8188-464C-82B9-F43756A82257}" srcOrd="4" destOrd="0" presId="urn:microsoft.com/office/officeart/2005/8/layout/vList2"/>
    <dgm:cxn modelId="{BA118F00-EF1E-4127-8D5C-6849BDF27591}" type="presParOf" srcId="{43E4FF83-83FE-40D5-A94D-1FB0A7682155}" destId="{F5C39FF1-FB1D-4C99-8753-E928C947FEB5}" srcOrd="5" destOrd="0" presId="urn:microsoft.com/office/officeart/2005/8/layout/vList2"/>
    <dgm:cxn modelId="{19D91910-B6B2-4B49-912F-453E0EDDAFEF}" type="presParOf" srcId="{43E4FF83-83FE-40D5-A94D-1FB0A7682155}" destId="{E4F7AF94-AED4-49A2-B412-515128457C50}" srcOrd="6" destOrd="0" presId="urn:microsoft.com/office/officeart/2005/8/layout/vList2"/>
    <dgm:cxn modelId="{CE175155-BB0C-4637-A4D8-AB46F1A1B203}" type="presParOf" srcId="{43E4FF83-83FE-40D5-A94D-1FB0A7682155}" destId="{51610F3D-011D-44EC-BE2D-57513ED31CE2}" srcOrd="7" destOrd="0" presId="urn:microsoft.com/office/officeart/2005/8/layout/vList2"/>
    <dgm:cxn modelId="{22842480-067F-4F01-9F4C-C78AFE5EE742}" type="presParOf" srcId="{43E4FF83-83FE-40D5-A94D-1FB0A7682155}" destId="{E821E9DD-FB8B-4E38-AD49-B1B55CE813EF}"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A9567A-DE0E-44F1-9038-742E5030BEAB}">
      <dsp:nvSpPr>
        <dsp:cNvPr id="0" name=""/>
        <dsp:cNvSpPr/>
      </dsp:nvSpPr>
      <dsp:spPr>
        <a:xfrm>
          <a:off x="0" y="6615"/>
          <a:ext cx="10213200" cy="135252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a:t>A. PE Shorts and Shirts- Students may choose from one of the following</a:t>
          </a:r>
        </a:p>
      </dsp:txBody>
      <dsp:txXfrm>
        <a:off x="66025" y="72640"/>
        <a:ext cx="10081150" cy="1220470"/>
      </dsp:txXfrm>
    </dsp:sp>
    <dsp:sp modelId="{F0B11B40-B81C-428E-9D9A-B44060C29033}">
      <dsp:nvSpPr>
        <dsp:cNvPr id="0" name=""/>
        <dsp:cNvSpPr/>
      </dsp:nvSpPr>
      <dsp:spPr>
        <a:xfrm>
          <a:off x="0" y="1359135"/>
          <a:ext cx="10213200" cy="26744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4269" tIns="43180" rIns="241808" bIns="43180" numCol="1" spcCol="1270" anchor="t" anchorCtr="0">
          <a:noAutofit/>
        </a:bodyPr>
        <a:lstStyle/>
        <a:p>
          <a:pPr marL="228600" lvl="1" indent="-228600" algn="l" defTabSz="1200150">
            <a:lnSpc>
              <a:spcPct val="90000"/>
            </a:lnSpc>
            <a:spcBef>
              <a:spcPct val="0"/>
            </a:spcBef>
            <a:spcAft>
              <a:spcPct val="20000"/>
            </a:spcAft>
            <a:buChar char="•"/>
          </a:pPr>
          <a:r>
            <a:rPr lang="en-US" sz="2700" kern="1200"/>
            <a:t>VMHS PE shirt and shorts (purchased from school)</a:t>
          </a:r>
        </a:p>
        <a:p>
          <a:pPr marL="228600" lvl="1" indent="-228600" algn="l" defTabSz="1200150">
            <a:lnSpc>
              <a:spcPct val="90000"/>
            </a:lnSpc>
            <a:spcBef>
              <a:spcPct val="0"/>
            </a:spcBef>
            <a:spcAft>
              <a:spcPct val="20000"/>
            </a:spcAft>
            <a:buChar char="•"/>
          </a:pPr>
          <a:r>
            <a:rPr lang="en-US" sz="2700" kern="1200"/>
            <a:t>VMHS school sponsored spirit wear t-shirt in school colors</a:t>
          </a:r>
        </a:p>
        <a:p>
          <a:pPr marL="228600" lvl="1" indent="-228600" algn="l" defTabSz="1200150">
            <a:lnSpc>
              <a:spcPct val="90000"/>
            </a:lnSpc>
            <a:spcBef>
              <a:spcPct val="0"/>
            </a:spcBef>
            <a:spcAft>
              <a:spcPct val="20000"/>
            </a:spcAft>
            <a:buChar char="•"/>
          </a:pPr>
          <a:r>
            <a:rPr lang="en-US" sz="2700" kern="1200"/>
            <a:t>Plain navy/gray knee length shorts and a plain navy/gray t-shirt (both must be free of logos, writing, or other graphics</a:t>
          </a:r>
        </a:p>
        <a:p>
          <a:pPr marL="228600" lvl="1" indent="-228600" algn="l" defTabSz="1200150">
            <a:lnSpc>
              <a:spcPct val="90000"/>
            </a:lnSpc>
            <a:spcBef>
              <a:spcPct val="0"/>
            </a:spcBef>
            <a:spcAft>
              <a:spcPct val="20000"/>
            </a:spcAft>
            <a:buChar char="•"/>
          </a:pPr>
          <a:r>
            <a:rPr lang="en-US" sz="2700" kern="1200"/>
            <a:t>Leggings that are below the knee in navy or gray</a:t>
          </a:r>
        </a:p>
        <a:p>
          <a:pPr marL="228600" lvl="1" indent="-228600" algn="l" defTabSz="1200150">
            <a:lnSpc>
              <a:spcPct val="90000"/>
            </a:lnSpc>
            <a:spcBef>
              <a:spcPct val="0"/>
            </a:spcBef>
            <a:spcAft>
              <a:spcPct val="20000"/>
            </a:spcAft>
            <a:buChar char="•"/>
          </a:pPr>
          <a:r>
            <a:rPr lang="en-US" sz="2700" kern="1200"/>
            <a:t>No black</a:t>
          </a:r>
        </a:p>
      </dsp:txBody>
      <dsp:txXfrm>
        <a:off x="0" y="1359135"/>
        <a:ext cx="10213200" cy="26744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8DEA89-4051-4E70-8D10-71F5B443985D}">
      <dsp:nvSpPr>
        <dsp:cNvPr id="0" name=""/>
        <dsp:cNvSpPr/>
      </dsp:nvSpPr>
      <dsp:spPr>
        <a:xfrm>
          <a:off x="0" y="128048"/>
          <a:ext cx="10213200" cy="983384"/>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l" defTabSz="1822450">
            <a:lnSpc>
              <a:spcPct val="90000"/>
            </a:lnSpc>
            <a:spcBef>
              <a:spcPct val="0"/>
            </a:spcBef>
            <a:spcAft>
              <a:spcPct val="35000"/>
            </a:spcAft>
            <a:buNone/>
          </a:pPr>
          <a:r>
            <a:rPr lang="en-US" sz="4100" kern="1200"/>
            <a:t>C. Cold weather clothes</a:t>
          </a:r>
        </a:p>
      </dsp:txBody>
      <dsp:txXfrm>
        <a:off x="48005" y="176053"/>
        <a:ext cx="10117190" cy="887374"/>
      </dsp:txXfrm>
    </dsp:sp>
    <dsp:sp modelId="{2B631845-9918-4301-8904-DCEC328B7CE5}">
      <dsp:nvSpPr>
        <dsp:cNvPr id="0" name=""/>
        <dsp:cNvSpPr/>
      </dsp:nvSpPr>
      <dsp:spPr>
        <a:xfrm>
          <a:off x="0" y="1111433"/>
          <a:ext cx="10213200" cy="28007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4269" tIns="52070" rIns="291592" bIns="52070" numCol="1" spcCol="1270" anchor="t" anchorCtr="0">
          <a:noAutofit/>
        </a:bodyPr>
        <a:lstStyle/>
        <a:p>
          <a:pPr marL="285750" lvl="1" indent="-285750" algn="l" defTabSz="1422400">
            <a:lnSpc>
              <a:spcPct val="90000"/>
            </a:lnSpc>
            <a:spcBef>
              <a:spcPct val="0"/>
            </a:spcBef>
            <a:spcAft>
              <a:spcPct val="20000"/>
            </a:spcAft>
            <a:buChar char="•"/>
          </a:pPr>
          <a:r>
            <a:rPr lang="en-US" sz="3200" kern="1200"/>
            <a:t>Sweatshirts and sweatpants are acceptable</a:t>
          </a:r>
        </a:p>
        <a:p>
          <a:pPr marL="285750" lvl="1" indent="-285750" algn="l" defTabSz="1422400">
            <a:lnSpc>
              <a:spcPct val="90000"/>
            </a:lnSpc>
            <a:spcBef>
              <a:spcPct val="0"/>
            </a:spcBef>
            <a:spcAft>
              <a:spcPct val="20000"/>
            </a:spcAft>
            <a:buChar char="•"/>
          </a:pPr>
          <a:r>
            <a:rPr lang="en-US" sz="3200" kern="1200"/>
            <a:t>They must be in school colors: Navy or Gray</a:t>
          </a:r>
        </a:p>
        <a:p>
          <a:pPr marL="285750" lvl="1" indent="-285750" algn="l" defTabSz="1422400">
            <a:lnSpc>
              <a:spcPct val="90000"/>
            </a:lnSpc>
            <a:spcBef>
              <a:spcPct val="0"/>
            </a:spcBef>
            <a:spcAft>
              <a:spcPct val="20000"/>
            </a:spcAft>
            <a:buChar char="•"/>
          </a:pPr>
          <a:r>
            <a:rPr lang="en-US" sz="3200" kern="1200"/>
            <a:t>No logos except for VMHS logos</a:t>
          </a:r>
        </a:p>
        <a:p>
          <a:pPr marL="285750" lvl="1" indent="-285750" algn="l" defTabSz="1422400">
            <a:lnSpc>
              <a:spcPct val="90000"/>
            </a:lnSpc>
            <a:spcBef>
              <a:spcPct val="0"/>
            </a:spcBef>
            <a:spcAft>
              <a:spcPct val="20000"/>
            </a:spcAft>
            <a:buChar char="•"/>
          </a:pPr>
          <a:r>
            <a:rPr lang="en-US" sz="3200" kern="1200"/>
            <a:t>They must also be labeled with first and last name</a:t>
          </a:r>
        </a:p>
        <a:p>
          <a:pPr marL="285750" lvl="1" indent="-285750" algn="l" defTabSz="1422400">
            <a:lnSpc>
              <a:spcPct val="90000"/>
            </a:lnSpc>
            <a:spcBef>
              <a:spcPct val="0"/>
            </a:spcBef>
            <a:spcAft>
              <a:spcPct val="20000"/>
            </a:spcAft>
            <a:buChar char="•"/>
          </a:pPr>
          <a:r>
            <a:rPr lang="en-US" sz="3200" kern="1200"/>
            <a:t>Sweatshirts must be worn OVER your PE shirt</a:t>
          </a:r>
        </a:p>
      </dsp:txBody>
      <dsp:txXfrm>
        <a:off x="0" y="1111433"/>
        <a:ext cx="10213200" cy="28007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7947F4-6DB7-42F5-8D6C-58E833BAF652}">
      <dsp:nvSpPr>
        <dsp:cNvPr id="0" name=""/>
        <dsp:cNvSpPr/>
      </dsp:nvSpPr>
      <dsp:spPr>
        <a:xfrm>
          <a:off x="0" y="126315"/>
          <a:ext cx="10213200" cy="71604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Students that refuse to dress out are defiant and in violation of the Physical Education Policy and will result in receiving zero (0) credit for that class with no opportunity to make-up that class</a:t>
          </a:r>
        </a:p>
      </dsp:txBody>
      <dsp:txXfrm>
        <a:off x="34954" y="161269"/>
        <a:ext cx="10143292" cy="646132"/>
      </dsp:txXfrm>
    </dsp:sp>
    <dsp:sp modelId="{2B498D0C-2E48-4721-8C3E-D5F710512C90}">
      <dsp:nvSpPr>
        <dsp:cNvPr id="0" name=""/>
        <dsp:cNvSpPr/>
      </dsp:nvSpPr>
      <dsp:spPr>
        <a:xfrm>
          <a:off x="0" y="894195"/>
          <a:ext cx="10213200" cy="71604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1st time: Warning</a:t>
          </a:r>
        </a:p>
      </dsp:txBody>
      <dsp:txXfrm>
        <a:off x="34954" y="929149"/>
        <a:ext cx="10143292" cy="646132"/>
      </dsp:txXfrm>
    </dsp:sp>
    <dsp:sp modelId="{0D7E5363-8188-464C-82B9-F43756A82257}">
      <dsp:nvSpPr>
        <dsp:cNvPr id="0" name=""/>
        <dsp:cNvSpPr/>
      </dsp:nvSpPr>
      <dsp:spPr>
        <a:xfrm>
          <a:off x="0" y="1662075"/>
          <a:ext cx="10213200" cy="71604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2nd time: Detention</a:t>
          </a:r>
        </a:p>
      </dsp:txBody>
      <dsp:txXfrm>
        <a:off x="34954" y="1697029"/>
        <a:ext cx="10143292" cy="646132"/>
      </dsp:txXfrm>
    </dsp:sp>
    <dsp:sp modelId="{E4F7AF94-AED4-49A2-B412-515128457C50}">
      <dsp:nvSpPr>
        <dsp:cNvPr id="0" name=""/>
        <dsp:cNvSpPr/>
      </dsp:nvSpPr>
      <dsp:spPr>
        <a:xfrm>
          <a:off x="0" y="2429955"/>
          <a:ext cx="10213200" cy="71604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3rd time: Saturday school/OCI (on campus intervention)</a:t>
          </a:r>
        </a:p>
      </dsp:txBody>
      <dsp:txXfrm>
        <a:off x="34954" y="2464909"/>
        <a:ext cx="10143292" cy="646132"/>
      </dsp:txXfrm>
    </dsp:sp>
    <dsp:sp modelId="{E821E9DD-FB8B-4E38-AD49-B1B55CE813EF}">
      <dsp:nvSpPr>
        <dsp:cNvPr id="0" name=""/>
        <dsp:cNvSpPr/>
      </dsp:nvSpPr>
      <dsp:spPr>
        <a:xfrm>
          <a:off x="0" y="3197835"/>
          <a:ext cx="10213200" cy="71604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4th++: OCI and further discipline</a:t>
          </a:r>
        </a:p>
      </dsp:txBody>
      <dsp:txXfrm>
        <a:off x="34954" y="3232789"/>
        <a:ext cx="10143292" cy="64613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1826-1B3E-4E2E-8D6C-93BCEAA3D6C6}"/>
              </a:ext>
            </a:extLst>
          </p:cNvPr>
          <p:cNvSpPr>
            <a:spLocks noGrp="1"/>
          </p:cNvSpPr>
          <p:nvPr>
            <p:ph type="ctrTitle"/>
          </p:nvPr>
        </p:nvSpPr>
        <p:spPr>
          <a:xfrm>
            <a:off x="2107200" y="1096965"/>
            <a:ext cx="7977600" cy="2085696"/>
          </a:xfrm>
        </p:spPr>
        <p:txBody>
          <a:bodyPr anchor="b">
            <a:normAutofit/>
          </a:bodyPr>
          <a:lstStyle>
            <a:lvl1pPr algn="ctr">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AB5F0CE-1714-4650-9690-5676C06349A0}"/>
              </a:ext>
            </a:extLst>
          </p:cNvPr>
          <p:cNvSpPr>
            <a:spLocks noGrp="1"/>
          </p:cNvSpPr>
          <p:nvPr>
            <p:ph type="subTitle" idx="1"/>
          </p:nvPr>
        </p:nvSpPr>
        <p:spPr>
          <a:xfrm>
            <a:off x="3216000" y="3945771"/>
            <a:ext cx="5760000" cy="1832730"/>
          </a:xfrm>
        </p:spPr>
        <p:txBody>
          <a:bodyPr>
            <a:normAutofit/>
          </a:bodyPr>
          <a:lstStyle>
            <a:lvl1pPr marL="0" indent="0" algn="ctr">
              <a:lnSpc>
                <a:spcPct val="125000"/>
              </a:lnSpc>
              <a:buNone/>
              <a:defRPr sz="2400" i="0" spc="5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FD0CA85-BF38-4762-934C-D00F2047C2D1}"/>
              </a:ext>
            </a:extLst>
          </p:cNvPr>
          <p:cNvSpPr>
            <a:spLocks noGrp="1"/>
          </p:cNvSpPr>
          <p:nvPr>
            <p:ph type="dt" sz="half" idx="10"/>
          </p:nvPr>
        </p:nvSpPr>
        <p:spPr/>
        <p:txBody>
          <a:bodyPr/>
          <a:lstStyle/>
          <a:p>
            <a:fld id="{4EC743F4-8769-40B4-85DF-6CB8DE9F66AA}" type="datetimeFigureOut">
              <a:rPr lang="en-US" smtClean="0"/>
              <a:t>8/24/2022</a:t>
            </a:fld>
            <a:endParaRPr lang="en-US"/>
          </a:p>
        </p:txBody>
      </p:sp>
      <p:sp>
        <p:nvSpPr>
          <p:cNvPr id="5" name="Footer Placeholder 4">
            <a:extLst>
              <a:ext uri="{FF2B5EF4-FFF2-40B4-BE49-F238E27FC236}">
                <a16:creationId xmlns:a16="http://schemas.microsoft.com/office/drawing/2014/main" id="{649CA3C9-6579-49D9-A5FD-20231FB4B3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9B94FE-6287-4D49-B0E5-FE9A9BA75A0C}"/>
              </a:ext>
            </a:extLst>
          </p:cNvPr>
          <p:cNvSpPr>
            <a:spLocks noGrp="1"/>
          </p:cNvSpPr>
          <p:nvPr>
            <p:ph type="sldNum" sz="quarter" idx="12"/>
          </p:nvPr>
        </p:nvSpPr>
        <p:spPr/>
        <p:txBody>
          <a:bodyPr/>
          <a:lstStyle/>
          <a:p>
            <a:fld id="{FF2BD96E-3838-45D2-9031-D3AF67C920A5}" type="slidenum">
              <a:rPr lang="en-US" smtClean="0"/>
              <a:t>‹#›</a:t>
            </a:fld>
            <a:endParaRPr lang="en-US"/>
          </a:p>
        </p:txBody>
      </p:sp>
      <p:cxnSp>
        <p:nvCxnSpPr>
          <p:cNvPr id="7" name="Straight Connector 6">
            <a:extLst>
              <a:ext uri="{FF2B5EF4-FFF2-40B4-BE49-F238E27FC236}">
                <a16:creationId xmlns:a16="http://schemas.microsoft.com/office/drawing/2014/main" id="{AE0C0B2A-3FD1-4235-A16E-0ED1E028A93E}"/>
              </a:ext>
            </a:extLst>
          </p:cNvPr>
          <p:cNvCxnSpPr>
            <a:cxnSpLocks/>
          </p:cNvCxnSpPr>
          <p:nvPr/>
        </p:nvCxnSpPr>
        <p:spPr>
          <a:xfrm>
            <a:off x="5826000" y="3525773"/>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9494E066-0146-46E9-BAF1-C33240ABA294}"/>
              </a:ext>
            </a:extLst>
          </p:cNvPr>
          <p:cNvGrpSpPr/>
          <p:nvPr/>
        </p:nvGrpSpPr>
        <p:grpSpPr>
          <a:xfrm rot="2700000">
            <a:off x="10127693" y="4178240"/>
            <a:ext cx="633413" cy="1862138"/>
            <a:chOff x="5959192" y="333389"/>
            <a:chExt cx="633413" cy="1862138"/>
          </a:xfrm>
        </p:grpSpPr>
        <p:grpSp>
          <p:nvGrpSpPr>
            <p:cNvPr id="9" name="Group 8">
              <a:extLst>
                <a:ext uri="{FF2B5EF4-FFF2-40B4-BE49-F238E27FC236}">
                  <a16:creationId xmlns:a16="http://schemas.microsoft.com/office/drawing/2014/main" id="{B02BD80B-C499-4DAC-9580-575B04F8658F}"/>
                </a:ext>
              </a:extLst>
            </p:cNvPr>
            <p:cNvGrpSpPr/>
            <p:nvPr/>
          </p:nvGrpSpPr>
          <p:grpSpPr>
            <a:xfrm>
              <a:off x="5959192" y="333389"/>
              <a:ext cx="633413" cy="1419225"/>
              <a:chOff x="5959192" y="333389"/>
              <a:chExt cx="633413" cy="1419225"/>
            </a:xfrm>
          </p:grpSpPr>
          <p:sp>
            <p:nvSpPr>
              <p:cNvPr id="11" name="Freeform 68">
                <a:extLst>
                  <a:ext uri="{FF2B5EF4-FFF2-40B4-BE49-F238E27FC236}">
                    <a16:creationId xmlns:a16="http://schemas.microsoft.com/office/drawing/2014/main" id="{CCF069F3-858C-4C67-90C2-46017C3D4CEB}"/>
                  </a:ext>
                </a:extLst>
              </p:cNvPr>
              <p:cNvSpPr>
                <a:spLocks/>
              </p:cNvSpPr>
              <p:nvPr/>
            </p:nvSpPr>
            <p:spPr bwMode="auto">
              <a:xfrm>
                <a:off x="5959192" y="333389"/>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9">
                <a:extLst>
                  <a:ext uri="{FF2B5EF4-FFF2-40B4-BE49-F238E27FC236}">
                    <a16:creationId xmlns:a16="http://schemas.microsoft.com/office/drawing/2014/main" id="{8A1FFA52-DFA8-4A81-8A85-50BE13257F51}"/>
                  </a:ext>
                </a:extLst>
              </p:cNvPr>
              <p:cNvSpPr>
                <a:spLocks/>
              </p:cNvSpPr>
              <p:nvPr/>
            </p:nvSpPr>
            <p:spPr bwMode="auto">
              <a:xfrm>
                <a:off x="6278280" y="333389"/>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grpSp>
        <p:sp>
          <p:nvSpPr>
            <p:cNvPr id="10" name="Line 70">
              <a:extLst>
                <a:ext uri="{FF2B5EF4-FFF2-40B4-BE49-F238E27FC236}">
                  <a16:creationId xmlns:a16="http://schemas.microsoft.com/office/drawing/2014/main" id="{BAEDA471-60CB-4A0C-B9AD-B2B3C51EA2FD}"/>
                </a:ext>
              </a:extLst>
            </p:cNvPr>
            <p:cNvSpPr>
              <a:spLocks noChangeShapeType="1"/>
            </p:cNvSpPr>
            <p:nvPr/>
          </p:nvSpPr>
          <p:spPr bwMode="auto">
            <a:xfrm flipV="1">
              <a:off x="6278280" y="333389"/>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864753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FB6D0-92CA-4910-AE77-E238F4C89D5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A913172-A138-4DD4-A5B1-58BA625078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3897B9-E4AD-469B-A60D-9A1A4BD1980A}"/>
              </a:ext>
            </a:extLst>
          </p:cNvPr>
          <p:cNvSpPr>
            <a:spLocks noGrp="1"/>
          </p:cNvSpPr>
          <p:nvPr>
            <p:ph type="dt" sz="half" idx="10"/>
          </p:nvPr>
        </p:nvSpPr>
        <p:spPr/>
        <p:txBody>
          <a:bodyPr/>
          <a:lstStyle/>
          <a:p>
            <a:fld id="{4EC743F4-8769-40B4-85DF-6CB8DE9F66AA}" type="datetimeFigureOut">
              <a:rPr lang="en-US" smtClean="0"/>
              <a:t>8/24/2022</a:t>
            </a:fld>
            <a:endParaRPr lang="en-US"/>
          </a:p>
        </p:txBody>
      </p:sp>
      <p:sp>
        <p:nvSpPr>
          <p:cNvPr id="5" name="Footer Placeholder 4">
            <a:extLst>
              <a:ext uri="{FF2B5EF4-FFF2-40B4-BE49-F238E27FC236}">
                <a16:creationId xmlns:a16="http://schemas.microsoft.com/office/drawing/2014/main" id="{31C5E1B0-48D6-4F99-9955-39958BA969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9F49DA-55D4-4E36-AEB9-A0E99E31A87E}"/>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1732341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4FEBC7C-C5C1-4A79-A195-B35701C2897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8D34A74-3328-469B-ABCA-96F2FE36873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E19AB-5637-455E-89C3-B41702C202D4}"/>
              </a:ext>
            </a:extLst>
          </p:cNvPr>
          <p:cNvSpPr>
            <a:spLocks noGrp="1"/>
          </p:cNvSpPr>
          <p:nvPr>
            <p:ph type="dt" sz="half" idx="10"/>
          </p:nvPr>
        </p:nvSpPr>
        <p:spPr/>
        <p:txBody>
          <a:bodyPr/>
          <a:lstStyle/>
          <a:p>
            <a:fld id="{4EC743F4-8769-40B4-85DF-6CB8DE9F66AA}" type="datetimeFigureOut">
              <a:rPr lang="en-US" smtClean="0"/>
              <a:t>8/24/2022</a:t>
            </a:fld>
            <a:endParaRPr lang="en-US"/>
          </a:p>
        </p:txBody>
      </p:sp>
      <p:sp>
        <p:nvSpPr>
          <p:cNvPr id="5" name="Footer Placeholder 4">
            <a:extLst>
              <a:ext uri="{FF2B5EF4-FFF2-40B4-BE49-F238E27FC236}">
                <a16:creationId xmlns:a16="http://schemas.microsoft.com/office/drawing/2014/main" id="{A364F2A3-EBEE-4F42-BAC2-A482F00E67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FE1C27-1A43-4B0B-88D0-0C5FE1DBE161}"/>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1960903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32E59-6597-437B-B2F8-E2DD1F86A8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E3BC1D-912E-4012-84AC-A509C9EF4F4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977110C-4AA3-4101-B3BD-140B90AF99C9}"/>
              </a:ext>
            </a:extLst>
          </p:cNvPr>
          <p:cNvSpPr>
            <a:spLocks noGrp="1"/>
          </p:cNvSpPr>
          <p:nvPr>
            <p:ph type="dt" sz="half" idx="10"/>
          </p:nvPr>
        </p:nvSpPr>
        <p:spPr/>
        <p:txBody>
          <a:bodyPr/>
          <a:lstStyle/>
          <a:p>
            <a:fld id="{4EC743F4-8769-40B4-85DF-6CB8DE9F66AA}" type="datetimeFigureOut">
              <a:rPr lang="en-US" smtClean="0"/>
              <a:t>8/24/2022</a:t>
            </a:fld>
            <a:endParaRPr lang="en-US"/>
          </a:p>
        </p:txBody>
      </p:sp>
      <p:sp>
        <p:nvSpPr>
          <p:cNvPr id="5" name="Footer Placeholder 4">
            <a:extLst>
              <a:ext uri="{FF2B5EF4-FFF2-40B4-BE49-F238E27FC236}">
                <a16:creationId xmlns:a16="http://schemas.microsoft.com/office/drawing/2014/main" id="{4C50F189-4D8E-4DE6-8295-CF92FA8BFD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5F33EC-1ACF-4D46-AEA5-A20802210B75}"/>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4271360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45267-19A7-4A3D-9658-AD3F78DD35CB}"/>
              </a:ext>
            </a:extLst>
          </p:cNvPr>
          <p:cNvSpPr>
            <a:spLocks noGrp="1"/>
          </p:cNvSpPr>
          <p:nvPr>
            <p:ph type="title"/>
          </p:nvPr>
        </p:nvSpPr>
        <p:spPr>
          <a:xfrm>
            <a:off x="990000" y="2305800"/>
            <a:ext cx="4636800" cy="2246400"/>
          </a:xfrm>
        </p:spPr>
        <p:txBody>
          <a:bodyPr anchor="ctr">
            <a:normAutofit/>
          </a:bodyPr>
          <a:lstStyle>
            <a:lvl1pPr algn="ct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5F17554-5672-499F-BEB9-AB069E6D15F2}"/>
              </a:ext>
            </a:extLst>
          </p:cNvPr>
          <p:cNvSpPr>
            <a:spLocks noGrp="1"/>
          </p:cNvSpPr>
          <p:nvPr>
            <p:ph type="body" idx="1"/>
          </p:nvPr>
        </p:nvSpPr>
        <p:spPr>
          <a:xfrm>
            <a:off x="6565250" y="2305800"/>
            <a:ext cx="4636800" cy="2246400"/>
          </a:xfrm>
        </p:spPr>
        <p:txBody>
          <a:bodyPr anchor="ctr">
            <a:normAutofit/>
          </a:bodyPr>
          <a:lstStyle>
            <a:lvl1pPr marL="0" indent="0" algn="ctr">
              <a:lnSpc>
                <a:spcPct val="125000"/>
              </a:lnSpc>
              <a:buNone/>
              <a:defRPr sz="2400" i="1">
                <a:solidFill>
                  <a:schemeClr val="tx1">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CBA3C6-C279-46AA-B4EE-5F861D83D2AC}"/>
              </a:ext>
            </a:extLst>
          </p:cNvPr>
          <p:cNvSpPr>
            <a:spLocks noGrp="1"/>
          </p:cNvSpPr>
          <p:nvPr>
            <p:ph type="dt" sz="half" idx="10"/>
          </p:nvPr>
        </p:nvSpPr>
        <p:spPr/>
        <p:txBody>
          <a:bodyPr/>
          <a:lstStyle/>
          <a:p>
            <a:fld id="{4EC743F4-8769-40B4-85DF-6CB8DE9F66AA}" type="datetimeFigureOut">
              <a:rPr lang="en-US" smtClean="0"/>
              <a:t>8/24/2022</a:t>
            </a:fld>
            <a:endParaRPr lang="en-US" dirty="0"/>
          </a:p>
        </p:txBody>
      </p:sp>
      <p:sp>
        <p:nvSpPr>
          <p:cNvPr id="5" name="Footer Placeholder 4">
            <a:extLst>
              <a:ext uri="{FF2B5EF4-FFF2-40B4-BE49-F238E27FC236}">
                <a16:creationId xmlns:a16="http://schemas.microsoft.com/office/drawing/2014/main" id="{F04C125B-DDB9-4F4E-B9E9-A747E648FC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3D465E-E86B-42A8-B18A-9046E40D63D6}"/>
              </a:ext>
            </a:extLst>
          </p:cNvPr>
          <p:cNvSpPr>
            <a:spLocks noGrp="1"/>
          </p:cNvSpPr>
          <p:nvPr>
            <p:ph type="sldNum" sz="quarter" idx="12"/>
          </p:nvPr>
        </p:nvSpPr>
        <p:spPr/>
        <p:txBody>
          <a:bodyPr/>
          <a:lstStyle/>
          <a:p>
            <a:fld id="{FF2BD96E-3838-45D2-9031-D3AF67C920A5}" type="slidenum">
              <a:rPr lang="en-US" smtClean="0"/>
              <a:t>‹#›</a:t>
            </a:fld>
            <a:endParaRPr lang="en-US"/>
          </a:p>
        </p:txBody>
      </p:sp>
      <p:sp>
        <p:nvSpPr>
          <p:cNvPr id="7" name="Oval 6">
            <a:extLst>
              <a:ext uri="{FF2B5EF4-FFF2-40B4-BE49-F238E27FC236}">
                <a16:creationId xmlns:a16="http://schemas.microsoft.com/office/drawing/2014/main" id="{6681007E-0E57-40DB-9A98-D04E0A05937B}"/>
              </a:ext>
            </a:extLst>
          </p:cNvPr>
          <p:cNvSpPr/>
          <p:nvPr/>
        </p:nvSpPr>
        <p:spPr>
          <a:xfrm>
            <a:off x="1437136" y="649304"/>
            <a:ext cx="340415" cy="340415"/>
          </a:xfrm>
          <a:prstGeom prst="ellipse">
            <a:avLst/>
          </a:pr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pPr lvl="0"/>
            <a:endParaRPr lang="en-US">
              <a:solidFill>
                <a:schemeClr val="tx1"/>
              </a:solidFill>
            </a:endParaRPr>
          </a:p>
        </p:txBody>
      </p:sp>
      <p:grpSp>
        <p:nvGrpSpPr>
          <p:cNvPr id="8" name="Group 7">
            <a:extLst>
              <a:ext uri="{FF2B5EF4-FFF2-40B4-BE49-F238E27FC236}">
                <a16:creationId xmlns:a16="http://schemas.microsoft.com/office/drawing/2014/main" id="{4C2D7ED2-BAE3-470E-9EFF-F2A49EDD9767}"/>
              </a:ext>
            </a:extLst>
          </p:cNvPr>
          <p:cNvGrpSpPr/>
          <p:nvPr/>
        </p:nvGrpSpPr>
        <p:grpSpPr>
          <a:xfrm rot="10800000">
            <a:off x="1079500" y="952167"/>
            <a:ext cx="641184" cy="1069728"/>
            <a:chOff x="6484111" y="2967038"/>
            <a:chExt cx="641184" cy="1069728"/>
          </a:xfrm>
        </p:grpSpPr>
        <p:grpSp>
          <p:nvGrpSpPr>
            <p:cNvPr id="9" name="Group 8">
              <a:extLst>
                <a:ext uri="{FF2B5EF4-FFF2-40B4-BE49-F238E27FC236}">
                  <a16:creationId xmlns:a16="http://schemas.microsoft.com/office/drawing/2014/main" id="{15B14D1A-9E1B-41C3-96AA-A5C40C4F9B3A}"/>
                </a:ext>
              </a:extLst>
            </p:cNvPr>
            <p:cNvGrpSpPr/>
            <p:nvPr/>
          </p:nvGrpSpPr>
          <p:grpSpPr>
            <a:xfrm>
              <a:off x="6808136" y="2967038"/>
              <a:ext cx="317159" cy="932400"/>
              <a:chOff x="6808136" y="2967038"/>
              <a:chExt cx="317159" cy="932400"/>
            </a:xfrm>
          </p:grpSpPr>
          <p:sp>
            <p:nvSpPr>
              <p:cNvPr id="14" name="Freeform 68">
                <a:extLst>
                  <a:ext uri="{FF2B5EF4-FFF2-40B4-BE49-F238E27FC236}">
                    <a16:creationId xmlns:a16="http://schemas.microsoft.com/office/drawing/2014/main" id="{00EC83EC-04A6-4533-80A5-B1817F1FB35E}"/>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69">
                <a:extLst>
                  <a:ext uri="{FF2B5EF4-FFF2-40B4-BE49-F238E27FC236}">
                    <a16:creationId xmlns:a16="http://schemas.microsoft.com/office/drawing/2014/main" id="{BF61FF24-9074-4265-ACF4-1AEC3621B766}"/>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6" name="Line 70">
                <a:extLst>
                  <a:ext uri="{FF2B5EF4-FFF2-40B4-BE49-F238E27FC236}">
                    <a16:creationId xmlns:a16="http://schemas.microsoft.com/office/drawing/2014/main" id="{8D31D9FF-672B-4C5E-B4B2-DD86A124413F}"/>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0" name="Group 9">
              <a:extLst>
                <a:ext uri="{FF2B5EF4-FFF2-40B4-BE49-F238E27FC236}">
                  <a16:creationId xmlns:a16="http://schemas.microsoft.com/office/drawing/2014/main" id="{8991EBFD-EBD5-48CE-9178-AF5B6F50D416}"/>
                </a:ext>
              </a:extLst>
            </p:cNvPr>
            <p:cNvGrpSpPr/>
            <p:nvPr/>
          </p:nvGrpSpPr>
          <p:grpSpPr>
            <a:xfrm rot="18900000" flipH="1">
              <a:off x="6484111" y="3104366"/>
              <a:ext cx="317159" cy="932400"/>
              <a:chOff x="6808136" y="2967038"/>
              <a:chExt cx="317159" cy="932400"/>
            </a:xfrm>
          </p:grpSpPr>
          <p:sp>
            <p:nvSpPr>
              <p:cNvPr id="11" name="Freeform 68">
                <a:extLst>
                  <a:ext uri="{FF2B5EF4-FFF2-40B4-BE49-F238E27FC236}">
                    <a16:creationId xmlns:a16="http://schemas.microsoft.com/office/drawing/2014/main" id="{1B45F046-3129-4A30-9402-44BA590CD1B6}"/>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9">
                <a:extLst>
                  <a:ext uri="{FF2B5EF4-FFF2-40B4-BE49-F238E27FC236}">
                    <a16:creationId xmlns:a16="http://schemas.microsoft.com/office/drawing/2014/main" id="{24589F32-BB2E-46B1-BAB5-75EA779C7A25}"/>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3" name="Line 70">
                <a:extLst>
                  <a:ext uri="{FF2B5EF4-FFF2-40B4-BE49-F238E27FC236}">
                    <a16:creationId xmlns:a16="http://schemas.microsoft.com/office/drawing/2014/main" id="{0BD46CA5-AE89-4413-AB8D-347179D88133}"/>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cxnSp>
        <p:nvCxnSpPr>
          <p:cNvPr id="17" name="Straight Connector 16">
            <a:extLst>
              <a:ext uri="{FF2B5EF4-FFF2-40B4-BE49-F238E27FC236}">
                <a16:creationId xmlns:a16="http://schemas.microsoft.com/office/drawing/2014/main" id="{4043A360-3214-4DB8-BD85-C6AE48D02D3A}"/>
              </a:ext>
            </a:extLst>
          </p:cNvPr>
          <p:cNvCxnSpPr>
            <a:cxnSpLocks/>
          </p:cNvCxnSpPr>
          <p:nvPr/>
        </p:nvCxnSpPr>
        <p:spPr>
          <a:xfrm rot="16200000" flipH="1">
            <a:off x="5826000" y="3429001"/>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8494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4AEE3-6C7B-402E-B26D-1D079D78D307}"/>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1101641-6BDA-433D-9393-1DDACE06701C}"/>
              </a:ext>
            </a:extLst>
          </p:cNvPr>
          <p:cNvSpPr>
            <a:spLocks noGrp="1"/>
          </p:cNvSpPr>
          <p:nvPr>
            <p:ph sz="half" idx="1"/>
          </p:nvPr>
        </p:nvSpPr>
        <p:spPr>
          <a:xfrm>
            <a:off x="989400" y="1685925"/>
            <a:ext cx="4928400" cy="4092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DB8F8D2A-A489-488D-B1E1-23F36D3E95C7}"/>
              </a:ext>
            </a:extLst>
          </p:cNvPr>
          <p:cNvSpPr>
            <a:spLocks noGrp="1"/>
          </p:cNvSpPr>
          <p:nvPr>
            <p:ph sz="half" idx="2"/>
          </p:nvPr>
        </p:nvSpPr>
        <p:spPr>
          <a:xfrm>
            <a:off x="6274202" y="1685925"/>
            <a:ext cx="4928400" cy="4092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1CA242E8-AEEF-4BBD-94E9-86F89D69522C}"/>
              </a:ext>
            </a:extLst>
          </p:cNvPr>
          <p:cNvSpPr>
            <a:spLocks noGrp="1"/>
          </p:cNvSpPr>
          <p:nvPr>
            <p:ph type="dt" sz="half" idx="10"/>
          </p:nvPr>
        </p:nvSpPr>
        <p:spPr/>
        <p:txBody>
          <a:bodyPr/>
          <a:lstStyle/>
          <a:p>
            <a:fld id="{4EC743F4-8769-40B4-85DF-6CB8DE9F66AA}" type="datetimeFigureOut">
              <a:rPr lang="en-US" smtClean="0"/>
              <a:t>8/24/2022</a:t>
            </a:fld>
            <a:endParaRPr lang="en-US"/>
          </a:p>
        </p:txBody>
      </p:sp>
      <p:sp>
        <p:nvSpPr>
          <p:cNvPr id="6" name="Footer Placeholder 5">
            <a:extLst>
              <a:ext uri="{FF2B5EF4-FFF2-40B4-BE49-F238E27FC236}">
                <a16:creationId xmlns:a16="http://schemas.microsoft.com/office/drawing/2014/main" id="{BD58D2CA-06C9-412D-A5D6-F97DDBBB03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1A80D9-E04B-47BF-80DA-01E68346A51C}"/>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1170115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42251-8A4B-463E-982B-C657C3810F36}"/>
              </a:ext>
            </a:extLst>
          </p:cNvPr>
          <p:cNvSpPr>
            <a:spLocks noGrp="1"/>
          </p:cNvSpPr>
          <p:nvPr>
            <p:ph type="title"/>
          </p:nvPr>
        </p:nvSpPr>
        <p:spPr>
          <a:xfrm>
            <a:off x="989400" y="395289"/>
            <a:ext cx="10213200" cy="1112836"/>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1C74D5E-AC0B-46BF-8840-61CC89C3B6BE}"/>
              </a:ext>
            </a:extLst>
          </p:cNvPr>
          <p:cNvSpPr>
            <a:spLocks noGrp="1"/>
          </p:cNvSpPr>
          <p:nvPr>
            <p:ph type="body" idx="1"/>
          </p:nvPr>
        </p:nvSpPr>
        <p:spPr>
          <a:xfrm>
            <a:off x="989399" y="1736732"/>
            <a:ext cx="4928400" cy="661912"/>
          </a:xfrm>
        </p:spPr>
        <p:txBody>
          <a:bodyPr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01A0738-7A90-4A35-AB98-9656D6187286}"/>
              </a:ext>
            </a:extLst>
          </p:cNvPr>
          <p:cNvSpPr>
            <a:spLocks noGrp="1"/>
          </p:cNvSpPr>
          <p:nvPr>
            <p:ph sz="half" idx="2"/>
          </p:nvPr>
        </p:nvSpPr>
        <p:spPr>
          <a:xfrm>
            <a:off x="989400" y="2431256"/>
            <a:ext cx="4928400" cy="33472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DADFE01-1BA7-4288-9355-8B2B508BE582}"/>
              </a:ext>
            </a:extLst>
          </p:cNvPr>
          <p:cNvSpPr>
            <a:spLocks noGrp="1"/>
          </p:cNvSpPr>
          <p:nvPr>
            <p:ph type="body" sz="quarter" idx="3"/>
          </p:nvPr>
        </p:nvSpPr>
        <p:spPr>
          <a:xfrm>
            <a:off x="6274200" y="1736732"/>
            <a:ext cx="4928400" cy="662400"/>
          </a:xfrm>
        </p:spPr>
        <p:txBody>
          <a:bodyPr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D49F77-6C55-47AC-B1AE-5D9906DBD7F6}"/>
              </a:ext>
            </a:extLst>
          </p:cNvPr>
          <p:cNvSpPr>
            <a:spLocks noGrp="1"/>
          </p:cNvSpPr>
          <p:nvPr>
            <p:ph sz="quarter" idx="4"/>
          </p:nvPr>
        </p:nvSpPr>
        <p:spPr>
          <a:xfrm>
            <a:off x="6274200" y="2431257"/>
            <a:ext cx="4928400" cy="33472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1D8EF53-AF86-47E8-83DC-8C419847A639}"/>
              </a:ext>
            </a:extLst>
          </p:cNvPr>
          <p:cNvSpPr>
            <a:spLocks noGrp="1"/>
          </p:cNvSpPr>
          <p:nvPr>
            <p:ph type="dt" sz="half" idx="10"/>
          </p:nvPr>
        </p:nvSpPr>
        <p:spPr/>
        <p:txBody>
          <a:bodyPr/>
          <a:lstStyle/>
          <a:p>
            <a:fld id="{4EC743F4-8769-40B4-85DF-6CB8DE9F66AA}" type="datetimeFigureOut">
              <a:rPr lang="en-US" smtClean="0"/>
              <a:t>8/24/2022</a:t>
            </a:fld>
            <a:endParaRPr lang="en-US"/>
          </a:p>
        </p:txBody>
      </p:sp>
      <p:sp>
        <p:nvSpPr>
          <p:cNvPr id="8" name="Footer Placeholder 7">
            <a:extLst>
              <a:ext uri="{FF2B5EF4-FFF2-40B4-BE49-F238E27FC236}">
                <a16:creationId xmlns:a16="http://schemas.microsoft.com/office/drawing/2014/main" id="{5C01D653-ED9A-46D3-A97F-B5FA1DAE6C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C5B9B66-64EA-4022-BD96-ECF2A80CE2F0}"/>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762316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B6B0-54DE-4F2D-84DD-D06CD3B117B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EFFE053-BB16-4940-B248-2D496BB29975}"/>
              </a:ext>
            </a:extLst>
          </p:cNvPr>
          <p:cNvSpPr>
            <a:spLocks noGrp="1"/>
          </p:cNvSpPr>
          <p:nvPr>
            <p:ph type="dt" sz="half" idx="10"/>
          </p:nvPr>
        </p:nvSpPr>
        <p:spPr/>
        <p:txBody>
          <a:bodyPr/>
          <a:lstStyle/>
          <a:p>
            <a:fld id="{4EC743F4-8769-40B4-85DF-6CB8DE9F66AA}" type="datetimeFigureOut">
              <a:rPr lang="en-US" smtClean="0"/>
              <a:t>8/24/2022</a:t>
            </a:fld>
            <a:endParaRPr lang="en-US"/>
          </a:p>
        </p:txBody>
      </p:sp>
      <p:sp>
        <p:nvSpPr>
          <p:cNvPr id="4" name="Footer Placeholder 3">
            <a:extLst>
              <a:ext uri="{FF2B5EF4-FFF2-40B4-BE49-F238E27FC236}">
                <a16:creationId xmlns:a16="http://schemas.microsoft.com/office/drawing/2014/main" id="{31FBD80C-6CA1-42DB-B732-4807A27DA8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A9DA86-C177-42C6-90F8-37C6844A2AA8}"/>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2209653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46A27C-9BDA-43B3-96EA-C145EA7F04DE}"/>
              </a:ext>
            </a:extLst>
          </p:cNvPr>
          <p:cNvSpPr>
            <a:spLocks noGrp="1"/>
          </p:cNvSpPr>
          <p:nvPr>
            <p:ph type="dt" sz="half" idx="10"/>
          </p:nvPr>
        </p:nvSpPr>
        <p:spPr/>
        <p:txBody>
          <a:bodyPr/>
          <a:lstStyle/>
          <a:p>
            <a:fld id="{4EC743F4-8769-40B4-85DF-6CB8DE9F66AA}" type="datetimeFigureOut">
              <a:rPr lang="en-US" smtClean="0"/>
              <a:t>8/24/2022</a:t>
            </a:fld>
            <a:endParaRPr lang="en-US"/>
          </a:p>
        </p:txBody>
      </p:sp>
      <p:sp>
        <p:nvSpPr>
          <p:cNvPr id="3" name="Footer Placeholder 2">
            <a:extLst>
              <a:ext uri="{FF2B5EF4-FFF2-40B4-BE49-F238E27FC236}">
                <a16:creationId xmlns:a16="http://schemas.microsoft.com/office/drawing/2014/main" id="{791FBD5E-AA17-42F1-8615-49F2664DD4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E57A2D5-EBE5-43DD-8CF2-8B90801A0DF5}"/>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3059702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451E1-40E1-4ED2-A9E3-6376E774AD27}"/>
              </a:ext>
            </a:extLst>
          </p:cNvPr>
          <p:cNvSpPr>
            <a:spLocks noGrp="1"/>
          </p:cNvSpPr>
          <p:nvPr>
            <p:ph type="title"/>
          </p:nvPr>
        </p:nvSpPr>
        <p:spPr>
          <a:xfrm>
            <a:off x="990001" y="955674"/>
            <a:ext cx="3531600" cy="1384995"/>
          </a:xfrm>
        </p:spPr>
        <p:txBody>
          <a:bodyPr anchor="b">
            <a:normAutofit/>
          </a:bodyPr>
          <a:lstStyle>
            <a:lvl1pPr>
              <a:defRPr sz="2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9BAAE5E-AD83-40D4-8BDB-6B25250247AA}"/>
              </a:ext>
            </a:extLst>
          </p:cNvPr>
          <p:cNvSpPr>
            <a:spLocks noGrp="1"/>
          </p:cNvSpPr>
          <p:nvPr>
            <p:ph idx="1"/>
          </p:nvPr>
        </p:nvSpPr>
        <p:spPr>
          <a:xfrm>
            <a:off x="5444850" y="882651"/>
            <a:ext cx="5760000" cy="489584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4D4DF8E2-A28B-4889-AD9E-1D733FEA2E0C}"/>
              </a:ext>
            </a:extLst>
          </p:cNvPr>
          <p:cNvSpPr>
            <a:spLocks noGrp="1"/>
          </p:cNvSpPr>
          <p:nvPr>
            <p:ph type="body" sz="half" idx="2"/>
          </p:nvPr>
        </p:nvSpPr>
        <p:spPr>
          <a:xfrm>
            <a:off x="989401" y="2584759"/>
            <a:ext cx="3531600" cy="3193741"/>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2EF812-B775-468C-84D9-4394CC19F298}"/>
              </a:ext>
            </a:extLst>
          </p:cNvPr>
          <p:cNvSpPr>
            <a:spLocks noGrp="1"/>
          </p:cNvSpPr>
          <p:nvPr>
            <p:ph type="dt" sz="half" idx="10"/>
          </p:nvPr>
        </p:nvSpPr>
        <p:spPr/>
        <p:txBody>
          <a:bodyPr/>
          <a:lstStyle/>
          <a:p>
            <a:fld id="{4EC743F4-8769-40B4-85DF-6CB8DE9F66AA}" type="datetimeFigureOut">
              <a:rPr lang="en-US" smtClean="0"/>
              <a:t>8/24/2022</a:t>
            </a:fld>
            <a:endParaRPr lang="en-US"/>
          </a:p>
        </p:txBody>
      </p:sp>
      <p:sp>
        <p:nvSpPr>
          <p:cNvPr id="6" name="Footer Placeholder 5">
            <a:extLst>
              <a:ext uri="{FF2B5EF4-FFF2-40B4-BE49-F238E27FC236}">
                <a16:creationId xmlns:a16="http://schemas.microsoft.com/office/drawing/2014/main" id="{9DE1DEB3-5237-467C-A5B6-EDA7F366EB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877A6B-440F-4D7B-92DA-1B964D029F12}"/>
              </a:ext>
            </a:extLst>
          </p:cNvPr>
          <p:cNvSpPr>
            <a:spLocks noGrp="1"/>
          </p:cNvSpPr>
          <p:nvPr>
            <p:ph type="sldNum" sz="quarter" idx="12"/>
          </p:nvPr>
        </p:nvSpPr>
        <p:spPr/>
        <p:txBody>
          <a:bodyPr/>
          <a:lstStyle/>
          <a:p>
            <a:fld id="{FF2BD96E-3838-45D2-9031-D3AF67C920A5}" type="slidenum">
              <a:rPr lang="en-US" smtClean="0"/>
              <a:t>‹#›</a:t>
            </a:fld>
            <a:endParaRPr lang="en-US"/>
          </a:p>
        </p:txBody>
      </p:sp>
      <p:cxnSp>
        <p:nvCxnSpPr>
          <p:cNvPr id="10" name="Straight Connector 9">
            <a:extLst>
              <a:ext uri="{FF2B5EF4-FFF2-40B4-BE49-F238E27FC236}">
                <a16:creationId xmlns:a16="http://schemas.microsoft.com/office/drawing/2014/main" id="{DC89B2F1-1E32-44DB-B50E-BEA1896CAD81}"/>
              </a:ext>
              <a:ext uri="{C183D7F6-B498-43B3-948B-1728B52AA6E4}">
                <adec:decorative xmlns:adec="http://schemas.microsoft.com/office/drawing/2017/decorative" val="0"/>
              </a:ext>
            </a:extLst>
          </p:cNvPr>
          <p:cNvCxnSpPr>
            <a:cxnSpLocks/>
          </p:cNvCxnSpPr>
          <p:nvPr/>
        </p:nvCxnSpPr>
        <p:spPr>
          <a:xfrm>
            <a:off x="4979988" y="540000"/>
            <a:ext cx="0" cy="5778000"/>
          </a:xfrm>
          <a:prstGeom prst="line">
            <a:avLst/>
          </a:prstGeom>
          <a:ln w="12700">
            <a:solidFill>
              <a:srgbClr val="FFFFFF">
                <a:alpha val="4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4477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6B204-119E-45DB-A177-995FF5D9B4E5}"/>
              </a:ext>
            </a:extLst>
          </p:cNvPr>
          <p:cNvSpPr>
            <a:spLocks noGrp="1"/>
          </p:cNvSpPr>
          <p:nvPr>
            <p:ph type="title"/>
          </p:nvPr>
        </p:nvSpPr>
        <p:spPr>
          <a:xfrm>
            <a:off x="990000" y="955456"/>
            <a:ext cx="3531600" cy="1384995"/>
          </a:xfrm>
        </p:spPr>
        <p:txBody>
          <a:bodyPr anchor="b" anchorCtr="0">
            <a:normAutofit/>
          </a:bodyPr>
          <a:lstStyle>
            <a:lvl1pPr>
              <a:defRPr sz="28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CD3036-53A8-4361-AAAC-D8072EB470FE}"/>
              </a:ext>
            </a:extLst>
          </p:cNvPr>
          <p:cNvSpPr>
            <a:spLocks noGrp="1"/>
          </p:cNvSpPr>
          <p:nvPr>
            <p:ph type="pic" idx="1"/>
          </p:nvPr>
        </p:nvSpPr>
        <p:spPr>
          <a:xfrm>
            <a:off x="5537200" y="540001"/>
            <a:ext cx="6115050" cy="52385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0FCFCD5-820E-47D9-9A60-57680C4C9405}"/>
              </a:ext>
            </a:extLst>
          </p:cNvPr>
          <p:cNvSpPr>
            <a:spLocks noGrp="1"/>
          </p:cNvSpPr>
          <p:nvPr>
            <p:ph type="body" sz="half" idx="2"/>
          </p:nvPr>
        </p:nvSpPr>
        <p:spPr>
          <a:xfrm>
            <a:off x="990000" y="2584758"/>
            <a:ext cx="3531600" cy="3284229"/>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2446C3-A62E-4690-9098-53D59C4C33E0}"/>
              </a:ext>
            </a:extLst>
          </p:cNvPr>
          <p:cNvSpPr>
            <a:spLocks noGrp="1"/>
          </p:cNvSpPr>
          <p:nvPr>
            <p:ph type="dt" sz="half" idx="10"/>
          </p:nvPr>
        </p:nvSpPr>
        <p:spPr/>
        <p:txBody>
          <a:bodyPr/>
          <a:lstStyle/>
          <a:p>
            <a:fld id="{4EC743F4-8769-40B4-85DF-6CB8DE9F66AA}" type="datetimeFigureOut">
              <a:rPr lang="en-US" smtClean="0"/>
              <a:t>8/24/2022</a:t>
            </a:fld>
            <a:endParaRPr lang="en-US"/>
          </a:p>
        </p:txBody>
      </p:sp>
      <p:sp>
        <p:nvSpPr>
          <p:cNvPr id="6" name="Footer Placeholder 5">
            <a:extLst>
              <a:ext uri="{FF2B5EF4-FFF2-40B4-BE49-F238E27FC236}">
                <a16:creationId xmlns:a16="http://schemas.microsoft.com/office/drawing/2014/main" id="{40A6C8B8-EA3D-45E5-950A-B6F1EA0B47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2ACAB7-ADBF-42E5-A214-232BA9EFB3B6}"/>
              </a:ext>
            </a:extLst>
          </p:cNvPr>
          <p:cNvSpPr>
            <a:spLocks noGrp="1"/>
          </p:cNvSpPr>
          <p:nvPr>
            <p:ph type="sldNum" sz="quarter" idx="12"/>
          </p:nvPr>
        </p:nvSpPr>
        <p:spPr/>
        <p:txBody>
          <a:bodyPr/>
          <a:lstStyle/>
          <a:p>
            <a:fld id="{FF2BD96E-3838-45D2-9031-D3AF67C920A5}" type="slidenum">
              <a:rPr lang="en-US" smtClean="0"/>
              <a:t>‹#›</a:t>
            </a:fld>
            <a:endParaRPr lang="en-US"/>
          </a:p>
        </p:txBody>
      </p:sp>
      <p:cxnSp>
        <p:nvCxnSpPr>
          <p:cNvPr id="9" name="Straight Connector 8">
            <a:extLst>
              <a:ext uri="{FF2B5EF4-FFF2-40B4-BE49-F238E27FC236}">
                <a16:creationId xmlns:a16="http://schemas.microsoft.com/office/drawing/2014/main" id="{D0E80DA6-B971-46B7-B0D3-8581AE0B6ACB}"/>
              </a:ext>
              <a:ext uri="{C183D7F6-B498-43B3-948B-1728B52AA6E4}">
                <adec:decorative xmlns:adec="http://schemas.microsoft.com/office/drawing/2017/decorative" val="0"/>
              </a:ext>
            </a:extLst>
          </p:cNvPr>
          <p:cNvCxnSpPr>
            <a:cxnSpLocks/>
          </p:cNvCxnSpPr>
          <p:nvPr/>
        </p:nvCxnSpPr>
        <p:spPr>
          <a:xfrm>
            <a:off x="4979988" y="540000"/>
            <a:ext cx="0" cy="5778000"/>
          </a:xfrm>
          <a:prstGeom prst="line">
            <a:avLst/>
          </a:prstGeom>
          <a:ln w="12700">
            <a:solidFill>
              <a:srgbClr val="FFFFFF">
                <a:alpha val="4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5292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2DDA7E-8449-42D1-93BD-4E96C1BFC18D}"/>
              </a:ext>
            </a:extLst>
          </p:cNvPr>
          <p:cNvSpPr>
            <a:spLocks noGrp="1"/>
          </p:cNvSpPr>
          <p:nvPr>
            <p:ph type="title"/>
          </p:nvPr>
        </p:nvSpPr>
        <p:spPr>
          <a:xfrm>
            <a:off x="989400" y="395289"/>
            <a:ext cx="10213200" cy="1112836"/>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172EB64-DBC0-4012-830E-9166670D17C5}"/>
              </a:ext>
            </a:extLst>
          </p:cNvPr>
          <p:cNvSpPr>
            <a:spLocks noGrp="1"/>
          </p:cNvSpPr>
          <p:nvPr>
            <p:ph type="body" idx="1"/>
          </p:nvPr>
        </p:nvSpPr>
        <p:spPr>
          <a:xfrm>
            <a:off x="989400" y="1685925"/>
            <a:ext cx="10213200" cy="40401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749A3E9-8704-4E26-A519-8215B3E943F5}"/>
              </a:ext>
            </a:extLst>
          </p:cNvPr>
          <p:cNvSpPr>
            <a:spLocks noGrp="1"/>
          </p:cNvSpPr>
          <p:nvPr>
            <p:ph type="dt" sz="half" idx="2"/>
          </p:nvPr>
        </p:nvSpPr>
        <p:spPr>
          <a:xfrm>
            <a:off x="450000" y="6357168"/>
            <a:ext cx="1760150" cy="461665"/>
          </a:xfrm>
          <a:prstGeom prst="rect">
            <a:avLst/>
          </a:prstGeom>
        </p:spPr>
        <p:txBody>
          <a:bodyPr vert="horz" lIns="91440" tIns="45720" rIns="91440" bIns="45720" rtlCol="0" anchor="ctr">
            <a:normAutofit/>
          </a:bodyPr>
          <a:lstStyle>
            <a:lvl1pPr algn="l">
              <a:defRPr sz="1000" cap="all" spc="200" baseline="0">
                <a:solidFill>
                  <a:schemeClr val="tx1">
                    <a:alpha val="60000"/>
                  </a:schemeClr>
                </a:solidFill>
                <a:latin typeface="+mj-lt"/>
              </a:defRPr>
            </a:lvl1pPr>
          </a:lstStyle>
          <a:p>
            <a:fld id="{4EC743F4-8769-40B4-85DF-6CB8DE9F66AA}" type="datetimeFigureOut">
              <a:rPr lang="en-US" smtClean="0"/>
              <a:pPr/>
              <a:t>8/24/2022</a:t>
            </a:fld>
            <a:endParaRPr lang="en-US" dirty="0"/>
          </a:p>
        </p:txBody>
      </p:sp>
      <p:sp>
        <p:nvSpPr>
          <p:cNvPr id="5" name="Footer Placeholder 4">
            <a:extLst>
              <a:ext uri="{FF2B5EF4-FFF2-40B4-BE49-F238E27FC236}">
                <a16:creationId xmlns:a16="http://schemas.microsoft.com/office/drawing/2014/main" id="{C8590E32-87A0-44C2-A299-D45FAB146E08}"/>
              </a:ext>
            </a:extLst>
          </p:cNvPr>
          <p:cNvSpPr>
            <a:spLocks noGrp="1"/>
          </p:cNvSpPr>
          <p:nvPr>
            <p:ph type="ftr" sz="quarter" idx="3"/>
          </p:nvPr>
        </p:nvSpPr>
        <p:spPr>
          <a:xfrm>
            <a:off x="2754312" y="6357600"/>
            <a:ext cx="6683376" cy="460800"/>
          </a:xfrm>
          <a:prstGeom prst="rect">
            <a:avLst/>
          </a:prstGeom>
        </p:spPr>
        <p:txBody>
          <a:bodyPr vert="horz" lIns="91440" tIns="45720" rIns="91440" bIns="45720" rtlCol="0" anchor="ctr"/>
          <a:lstStyle>
            <a:lvl1pPr algn="ctr">
              <a:defRPr sz="1000" cap="all" spc="300" baseline="0">
                <a:solidFill>
                  <a:schemeClr val="tx1">
                    <a:alpha val="60000"/>
                  </a:schemeClr>
                </a:solidFill>
                <a:latin typeface="+mj-lt"/>
              </a:defRPr>
            </a:lvl1pPr>
          </a:lstStyle>
          <a:p>
            <a:endParaRPr lang="en-US" dirty="0"/>
          </a:p>
        </p:txBody>
      </p:sp>
      <p:sp>
        <p:nvSpPr>
          <p:cNvPr id="6" name="Slide Number Placeholder 5">
            <a:extLst>
              <a:ext uri="{FF2B5EF4-FFF2-40B4-BE49-F238E27FC236}">
                <a16:creationId xmlns:a16="http://schemas.microsoft.com/office/drawing/2014/main" id="{BE1C1A41-01A7-44E2-965B-ACFD4F2806FC}"/>
              </a:ext>
            </a:extLst>
          </p:cNvPr>
          <p:cNvSpPr>
            <a:spLocks noGrp="1"/>
          </p:cNvSpPr>
          <p:nvPr>
            <p:ph type="sldNum" sz="quarter" idx="4"/>
          </p:nvPr>
        </p:nvSpPr>
        <p:spPr>
          <a:xfrm>
            <a:off x="9982800" y="6357600"/>
            <a:ext cx="1760150" cy="460800"/>
          </a:xfrm>
          <a:prstGeom prst="rect">
            <a:avLst/>
          </a:prstGeom>
        </p:spPr>
        <p:txBody>
          <a:bodyPr vert="horz" lIns="91440" tIns="45720" rIns="91440" bIns="45720" rtlCol="0" anchor="ctr"/>
          <a:lstStyle>
            <a:lvl1pPr algn="r">
              <a:defRPr sz="1000" cap="all" spc="200" baseline="0">
                <a:solidFill>
                  <a:schemeClr val="tx1">
                    <a:alpha val="60000"/>
                  </a:schemeClr>
                </a:solidFill>
                <a:latin typeface="+mj-lt"/>
              </a:defRPr>
            </a:lvl1pPr>
          </a:lstStyle>
          <a:p>
            <a:fld id="{FF2BD96E-3838-45D2-9031-D3AF67C920A5}" type="slidenum">
              <a:rPr lang="en-US" smtClean="0"/>
              <a:pPr/>
              <a:t>‹#›</a:t>
            </a:fld>
            <a:endParaRPr lang="en-US" dirty="0"/>
          </a:p>
        </p:txBody>
      </p:sp>
    </p:spTree>
    <p:extLst>
      <p:ext uri="{BB962C8B-B14F-4D97-AF65-F5344CB8AC3E}">
        <p14:creationId xmlns:p14="http://schemas.microsoft.com/office/powerpoint/2010/main" val="603267566"/>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87" r:id="rId5"/>
    <p:sldLayoutId id="2147483692" r:id="rId6"/>
    <p:sldLayoutId id="2147483688" r:id="rId7"/>
    <p:sldLayoutId id="2147483689" r:id="rId8"/>
    <p:sldLayoutId id="2147483690" r:id="rId9"/>
    <p:sldLayoutId id="2147483691" r:id="rId10"/>
    <p:sldLayoutId id="2147483693" r:id="rId11"/>
  </p:sldLayoutIdLst>
  <p:txStyles>
    <p:titleStyle>
      <a:lvl1pPr algn="l" defTabSz="914400" rtl="0" eaLnBrk="1" latinLnBrk="0" hangingPunct="1">
        <a:lnSpc>
          <a:spcPct val="100000"/>
        </a:lnSpc>
        <a:spcBef>
          <a:spcPct val="0"/>
        </a:spcBef>
        <a:buNone/>
        <a:defRPr sz="3200" kern="1200" cap="none" spc="0" baseline="0">
          <a:solidFill>
            <a:schemeClr val="tx1"/>
          </a:solidFill>
          <a:latin typeface="+mj-lt"/>
          <a:ea typeface="+mj-ea"/>
          <a:cs typeface="+mj-cs"/>
        </a:defRPr>
      </a:lvl1pPr>
    </p:titleStyle>
    <p:bodyStyle>
      <a:lvl1pPr marL="360000" indent="-360000" algn="l" defTabSz="914400" rtl="0" eaLnBrk="1" latinLnBrk="0" hangingPunct="1">
        <a:lnSpc>
          <a:spcPct val="150000"/>
        </a:lnSpc>
        <a:spcBef>
          <a:spcPts val="10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1pPr>
      <a:lvl2pPr marL="360000" indent="0" algn="l" defTabSz="914400" rtl="0" eaLnBrk="1" latinLnBrk="0" hangingPunct="1">
        <a:lnSpc>
          <a:spcPct val="150000"/>
        </a:lnSpc>
        <a:spcBef>
          <a:spcPts val="500"/>
        </a:spcBef>
        <a:buFontTx/>
        <a:buNone/>
        <a:defRPr sz="2000" b="0" i="1" kern="1200" spc="50" baseline="0">
          <a:solidFill>
            <a:schemeClr val="tx1">
              <a:alpha val="60000"/>
            </a:schemeClr>
          </a:solidFill>
          <a:latin typeface="+mn-lt"/>
          <a:ea typeface="+mn-ea"/>
          <a:cs typeface="+mn-cs"/>
        </a:defRPr>
      </a:lvl2pPr>
      <a:lvl3pPr marL="1080000" indent="-360000" algn="l" defTabSz="914400" rtl="0" eaLnBrk="1" latinLnBrk="0" hangingPunct="1">
        <a:lnSpc>
          <a:spcPct val="150000"/>
        </a:lnSpc>
        <a:spcBef>
          <a:spcPts val="5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3pPr>
      <a:lvl4pPr marL="1080000" indent="0" algn="l" defTabSz="914400" rtl="0" eaLnBrk="1" latinLnBrk="0" hangingPunct="1">
        <a:lnSpc>
          <a:spcPct val="150000"/>
        </a:lnSpc>
        <a:spcBef>
          <a:spcPts val="500"/>
        </a:spcBef>
        <a:buClr>
          <a:schemeClr val="accent3"/>
        </a:buClr>
        <a:buFontTx/>
        <a:buNone/>
        <a:defRPr sz="2000" b="0" i="1" kern="1200" spc="50" baseline="0">
          <a:solidFill>
            <a:schemeClr val="tx1">
              <a:alpha val="60000"/>
            </a:schemeClr>
          </a:solidFill>
          <a:latin typeface="+mn-lt"/>
          <a:ea typeface="+mn-ea"/>
          <a:cs typeface="+mn-cs"/>
        </a:defRPr>
      </a:lvl4pPr>
      <a:lvl5pPr marL="1800000" indent="-360000" algn="l" defTabSz="914400" rtl="0" eaLnBrk="1" latinLnBrk="0" hangingPunct="1">
        <a:lnSpc>
          <a:spcPct val="150000"/>
        </a:lnSpc>
        <a:spcBef>
          <a:spcPts val="5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1F4CD6D0-88B6-45F4-AC60-54587D3C9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2" name="Picture 3" descr="3D rendering of the world map in white stone">
            <a:extLst>
              <a:ext uri="{FF2B5EF4-FFF2-40B4-BE49-F238E27FC236}">
                <a16:creationId xmlns:a16="http://schemas.microsoft.com/office/drawing/2014/main" id="{601D4D6A-DD6D-80F7-1493-8C41BF9D509C}"/>
              </a:ext>
            </a:extLst>
          </p:cNvPr>
          <p:cNvPicPr>
            <a:picLocks noChangeAspect="1"/>
          </p:cNvPicPr>
          <p:nvPr/>
        </p:nvPicPr>
        <p:blipFill rotWithShape="1">
          <a:blip r:embed="rId2"/>
          <a:srcRect l="3" r="11109"/>
          <a:stretch/>
        </p:blipFill>
        <p:spPr>
          <a:xfrm>
            <a:off x="20" y="10"/>
            <a:ext cx="12191980" cy="6857990"/>
          </a:xfrm>
          <a:custGeom>
            <a:avLst/>
            <a:gdLst/>
            <a:ahLst/>
            <a:cxnLst/>
            <a:rect l="l" t="t" r="r" b="b"/>
            <a:pathLst>
              <a:path w="12192000" h="6858000">
                <a:moveTo>
                  <a:pt x="0" y="0"/>
                </a:moveTo>
                <a:lnTo>
                  <a:pt x="12192000" y="0"/>
                </a:lnTo>
                <a:lnTo>
                  <a:pt x="12192000" y="6858000"/>
                </a:lnTo>
                <a:lnTo>
                  <a:pt x="0" y="6858000"/>
                </a:lnTo>
                <a:close/>
              </a:path>
            </a:pathLst>
          </a:custGeom>
        </p:spPr>
      </p:pic>
      <p:sp>
        <p:nvSpPr>
          <p:cNvPr id="40" name="Rectangle 39">
            <a:extLst>
              <a:ext uri="{FF2B5EF4-FFF2-40B4-BE49-F238E27FC236}">
                <a16:creationId xmlns:a16="http://schemas.microsoft.com/office/drawing/2014/main" id="{2A079D24-860A-4799-B3AE-658D4F136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076325"/>
            <a:ext cx="12191999" cy="4705352"/>
          </a:xfrm>
          <a:prstGeom prst="rect">
            <a:avLst/>
          </a:prstGeom>
          <a:gradFill flip="none" rotWithShape="1">
            <a:gsLst>
              <a:gs pos="45000">
                <a:srgbClr val="000000">
                  <a:alpha val="37000"/>
                </a:srgbClr>
              </a:gs>
              <a:gs pos="55000">
                <a:srgbClr val="000000">
                  <a:alpha val="37000"/>
                </a:srgbClr>
              </a:gs>
              <a:gs pos="25000">
                <a:srgbClr val="000000">
                  <a:alpha val="22000"/>
                </a:srgbClr>
              </a:gs>
              <a:gs pos="0">
                <a:srgbClr val="000000">
                  <a:alpha val="0"/>
                </a:srgbClr>
              </a:gs>
              <a:gs pos="100000">
                <a:srgbClr val="000000">
                  <a:alpha val="0"/>
                </a:srgbClr>
              </a:gs>
              <a:gs pos="75000">
                <a:srgbClr val="000000">
                  <a:alpha val="22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ctrTitle"/>
          </p:nvPr>
        </p:nvSpPr>
        <p:spPr>
          <a:xfrm>
            <a:off x="1079510" y="2568575"/>
            <a:ext cx="4457690" cy="1720850"/>
          </a:xfrm>
        </p:spPr>
        <p:txBody>
          <a:bodyPr anchor="ctr">
            <a:normAutofit/>
          </a:bodyPr>
          <a:lstStyle/>
          <a:p>
            <a:r>
              <a:rPr lang="en-US">
                <a:solidFill>
                  <a:srgbClr val="FFFFFF"/>
                </a:solidFill>
              </a:rPr>
              <a:t>Physical Education</a:t>
            </a:r>
          </a:p>
        </p:txBody>
      </p:sp>
      <p:sp>
        <p:nvSpPr>
          <p:cNvPr id="3" name="Subtitle 2"/>
          <p:cNvSpPr>
            <a:spLocks noGrp="1"/>
          </p:cNvSpPr>
          <p:nvPr>
            <p:ph type="subTitle" idx="1"/>
          </p:nvPr>
        </p:nvSpPr>
        <p:spPr>
          <a:xfrm>
            <a:off x="6654801" y="2568575"/>
            <a:ext cx="4451347" cy="1720850"/>
          </a:xfrm>
        </p:spPr>
        <p:txBody>
          <a:bodyPr vert="horz" lIns="91440" tIns="45720" rIns="91440" bIns="45720" rtlCol="0" anchor="ctr">
            <a:normAutofit/>
          </a:bodyPr>
          <a:lstStyle/>
          <a:p>
            <a:r>
              <a:rPr lang="en-US">
                <a:solidFill>
                  <a:srgbClr val="FFFFFF">
                    <a:alpha val="80000"/>
                  </a:srgbClr>
                </a:solidFill>
              </a:rPr>
              <a:t>Ms. Millard</a:t>
            </a:r>
          </a:p>
        </p:txBody>
      </p:sp>
      <p:cxnSp>
        <p:nvCxnSpPr>
          <p:cNvPr id="42" name="Straight Connector 41">
            <a:extLst>
              <a:ext uri="{FF2B5EF4-FFF2-40B4-BE49-F238E27FC236}">
                <a16:creationId xmlns:a16="http://schemas.microsoft.com/office/drawing/2014/main" id="{6C14D892-36B8-4065-9158-50C22E1E698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5400000">
            <a:off x="5826000" y="3429000"/>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268346D-5E77-4906-AC8D-57FB88F111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8F12385-BD5E-5D83-FC19-B50A431CDA26}"/>
              </a:ext>
            </a:extLst>
          </p:cNvPr>
          <p:cNvSpPr>
            <a:spLocks noGrp="1"/>
          </p:cNvSpPr>
          <p:nvPr>
            <p:ph type="title"/>
          </p:nvPr>
        </p:nvSpPr>
        <p:spPr>
          <a:xfrm>
            <a:off x="7112369" y="395297"/>
            <a:ext cx="4078800" cy="1594282"/>
          </a:xfrm>
        </p:spPr>
        <p:txBody>
          <a:bodyPr wrap="square" anchor="b">
            <a:normAutofit/>
          </a:bodyPr>
          <a:lstStyle/>
          <a:p>
            <a:pPr algn="ctr"/>
            <a:r>
              <a:rPr lang="en-US" dirty="0"/>
              <a:t>Excused Medical (3 days or more)</a:t>
            </a:r>
            <a:endParaRPr lang="en-US"/>
          </a:p>
        </p:txBody>
      </p:sp>
      <p:pic>
        <p:nvPicPr>
          <p:cNvPr id="5" name="Picture 4" descr="Pink desk with doctor items">
            <a:extLst>
              <a:ext uri="{FF2B5EF4-FFF2-40B4-BE49-F238E27FC236}">
                <a16:creationId xmlns:a16="http://schemas.microsoft.com/office/drawing/2014/main" id="{20CA3DFD-61B8-563B-CD27-C2D5613B5291}"/>
              </a:ext>
            </a:extLst>
          </p:cNvPr>
          <p:cNvPicPr>
            <a:picLocks noChangeAspect="1"/>
          </p:cNvPicPr>
          <p:nvPr/>
        </p:nvPicPr>
        <p:blipFill rotWithShape="1">
          <a:blip r:embed="rId2"/>
          <a:srcRect l="40606" r="-3" b="-3"/>
          <a:stretch/>
        </p:blipFill>
        <p:spPr>
          <a:xfrm>
            <a:off x="20" y="10"/>
            <a:ext cx="6111518" cy="6857990"/>
          </a:xfrm>
          <a:prstGeom prst="rect">
            <a:avLst/>
          </a:prstGeom>
        </p:spPr>
      </p:pic>
      <p:cxnSp>
        <p:nvCxnSpPr>
          <p:cNvPr id="11" name="Straight Connector 10">
            <a:extLst>
              <a:ext uri="{FF2B5EF4-FFF2-40B4-BE49-F238E27FC236}">
                <a16:creationId xmlns:a16="http://schemas.microsoft.com/office/drawing/2014/main" id="{4CBC1FDF-AE13-4731-B38F-2761BDFDBB0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81769" y="2428148"/>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C9173D38-995C-4BA4-0D77-1F6C85ABEFC2}"/>
              </a:ext>
            </a:extLst>
          </p:cNvPr>
          <p:cNvSpPr>
            <a:spLocks noGrp="1"/>
          </p:cNvSpPr>
          <p:nvPr>
            <p:ph idx="1"/>
          </p:nvPr>
        </p:nvSpPr>
        <p:spPr>
          <a:xfrm>
            <a:off x="7065477" y="2490156"/>
            <a:ext cx="4078800" cy="2901482"/>
          </a:xfrm>
        </p:spPr>
        <p:txBody>
          <a:bodyPr vert="horz" lIns="91440" tIns="45720" rIns="91440" bIns="45720" rtlCol="0" anchor="t">
            <a:noAutofit/>
          </a:bodyPr>
          <a:lstStyle/>
          <a:p>
            <a:pPr marL="359410" indent="-359410">
              <a:lnSpc>
                <a:spcPct val="140000"/>
              </a:lnSpc>
            </a:pPr>
            <a:r>
              <a:rPr lang="en-US" sz="1600" dirty="0"/>
              <a:t>A doctor's note is required for any non-participation over the initial 2 days</a:t>
            </a:r>
            <a:endParaRPr lang="en-US" sz="1600" dirty="0">
              <a:solidFill>
                <a:srgbClr val="000000">
                  <a:alpha val="60000"/>
                </a:srgbClr>
              </a:solidFill>
            </a:endParaRPr>
          </a:p>
          <a:p>
            <a:pPr marL="359410" indent="-359410">
              <a:lnSpc>
                <a:spcPct val="140000"/>
              </a:lnSpc>
            </a:pPr>
            <a:r>
              <a:rPr lang="en-US" sz="1600" dirty="0"/>
              <a:t>All medical notes must be given to both the teacher and the Health Office</a:t>
            </a:r>
            <a:endParaRPr lang="en-US" sz="1600" dirty="0">
              <a:solidFill>
                <a:srgbClr val="000000">
                  <a:alpha val="60000"/>
                </a:srgbClr>
              </a:solidFill>
            </a:endParaRPr>
          </a:p>
          <a:p>
            <a:pPr marL="359410" indent="-359410">
              <a:lnSpc>
                <a:spcPct val="140000"/>
              </a:lnSpc>
            </a:pPr>
            <a:r>
              <a:rPr lang="en-US" sz="1600" dirty="0"/>
              <a:t>Students that are missing an extended period of a semester may be transferred out of PE</a:t>
            </a:r>
            <a:endParaRPr lang="en-US" sz="1600" dirty="0">
              <a:solidFill>
                <a:srgbClr val="000000">
                  <a:alpha val="60000"/>
                </a:srgbClr>
              </a:solidFill>
            </a:endParaRPr>
          </a:p>
        </p:txBody>
      </p:sp>
    </p:spTree>
    <p:extLst>
      <p:ext uri="{BB962C8B-B14F-4D97-AF65-F5344CB8AC3E}">
        <p14:creationId xmlns:p14="http://schemas.microsoft.com/office/powerpoint/2010/main" val="30839436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BB71E-C91A-7515-96E5-2B521351F894}"/>
              </a:ext>
            </a:extLst>
          </p:cNvPr>
          <p:cNvSpPr>
            <a:spLocks noGrp="1"/>
          </p:cNvSpPr>
          <p:nvPr>
            <p:ph type="title"/>
          </p:nvPr>
        </p:nvSpPr>
        <p:spPr/>
        <p:txBody>
          <a:bodyPr/>
          <a:lstStyle/>
          <a:p>
            <a:r>
              <a:rPr lang="en-US" dirty="0"/>
              <a:t>Make-up Policy</a:t>
            </a:r>
          </a:p>
        </p:txBody>
      </p:sp>
      <p:sp>
        <p:nvSpPr>
          <p:cNvPr id="3" name="Content Placeholder 2">
            <a:extLst>
              <a:ext uri="{FF2B5EF4-FFF2-40B4-BE49-F238E27FC236}">
                <a16:creationId xmlns:a16="http://schemas.microsoft.com/office/drawing/2014/main" id="{8E05F701-232C-A15A-2F10-FE4275C159D4}"/>
              </a:ext>
            </a:extLst>
          </p:cNvPr>
          <p:cNvSpPr>
            <a:spLocks noGrp="1"/>
          </p:cNvSpPr>
          <p:nvPr>
            <p:ph idx="1"/>
          </p:nvPr>
        </p:nvSpPr>
        <p:spPr/>
        <p:txBody>
          <a:bodyPr vert="horz" lIns="91440" tIns="45720" rIns="91440" bIns="45720" rtlCol="0" anchor="t">
            <a:normAutofit/>
          </a:bodyPr>
          <a:lstStyle/>
          <a:p>
            <a:pPr marL="359410" indent="-359410"/>
            <a:r>
              <a:rPr lang="en-US" dirty="0">
                <a:solidFill>
                  <a:srgbClr val="000000">
                    <a:alpha val="60000"/>
                  </a:srgbClr>
                </a:solidFill>
              </a:rPr>
              <a:t>Students can make-up participation points for absences or excused medical days</a:t>
            </a:r>
          </a:p>
          <a:p>
            <a:pPr marL="359410" indent="-359410"/>
            <a:r>
              <a:rPr lang="en-US" dirty="0">
                <a:solidFill>
                  <a:srgbClr val="000000">
                    <a:alpha val="60000"/>
                  </a:srgbClr>
                </a:solidFill>
              </a:rPr>
              <a:t>Make-ups take place on late start days at 7:30am or during office hours</a:t>
            </a:r>
          </a:p>
          <a:p>
            <a:pPr marL="359410" indent="-359410"/>
            <a:r>
              <a:rPr lang="en-US" dirty="0">
                <a:solidFill>
                  <a:srgbClr val="000000">
                    <a:alpha val="60000"/>
                  </a:srgbClr>
                </a:solidFill>
              </a:rPr>
              <a:t>Students need to arrive dressed out and meet at the fitness lab</a:t>
            </a:r>
          </a:p>
          <a:p>
            <a:pPr marL="359410" indent="-359410"/>
            <a:r>
              <a:rPr lang="en-US" dirty="0">
                <a:solidFill>
                  <a:srgbClr val="000000">
                    <a:alpha val="60000"/>
                  </a:srgbClr>
                </a:solidFill>
              </a:rPr>
              <a:t>Absences should be made up within the week</a:t>
            </a:r>
          </a:p>
        </p:txBody>
      </p:sp>
    </p:spTree>
    <p:extLst>
      <p:ext uri="{BB962C8B-B14F-4D97-AF65-F5344CB8AC3E}">
        <p14:creationId xmlns:p14="http://schemas.microsoft.com/office/powerpoint/2010/main" val="6554384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54B92-6036-F313-F5CC-78275A090851}"/>
              </a:ext>
            </a:extLst>
          </p:cNvPr>
          <p:cNvSpPr>
            <a:spLocks noGrp="1"/>
          </p:cNvSpPr>
          <p:nvPr>
            <p:ph type="title"/>
          </p:nvPr>
        </p:nvSpPr>
        <p:spPr/>
        <p:txBody>
          <a:bodyPr/>
          <a:lstStyle/>
          <a:p>
            <a:r>
              <a:rPr lang="en-US" dirty="0"/>
              <a:t>Grading Policy</a:t>
            </a:r>
          </a:p>
        </p:txBody>
      </p:sp>
      <p:sp>
        <p:nvSpPr>
          <p:cNvPr id="3" name="Content Placeholder 2">
            <a:extLst>
              <a:ext uri="{FF2B5EF4-FFF2-40B4-BE49-F238E27FC236}">
                <a16:creationId xmlns:a16="http://schemas.microsoft.com/office/drawing/2014/main" id="{6C0FB959-8D53-8FEA-20BD-2CEAD2DEE6CE}"/>
              </a:ext>
            </a:extLst>
          </p:cNvPr>
          <p:cNvSpPr>
            <a:spLocks noGrp="1"/>
          </p:cNvSpPr>
          <p:nvPr>
            <p:ph idx="1"/>
          </p:nvPr>
        </p:nvSpPr>
        <p:spPr/>
        <p:txBody>
          <a:bodyPr vert="horz" lIns="91440" tIns="45720" rIns="91440" bIns="45720" rtlCol="0" anchor="t">
            <a:normAutofit fontScale="85000" lnSpcReduction="10000"/>
          </a:bodyPr>
          <a:lstStyle/>
          <a:p>
            <a:pPr marL="0" indent="0">
              <a:buNone/>
            </a:pPr>
            <a:r>
              <a:rPr lang="en-US" dirty="0">
                <a:solidFill>
                  <a:srgbClr val="000000">
                    <a:alpha val="60000"/>
                  </a:srgbClr>
                </a:solidFill>
              </a:rPr>
              <a:t>Grading in Physical Education will be based on any or all of the following components, depending on the course and instructor:</a:t>
            </a:r>
          </a:p>
          <a:p>
            <a:pPr marL="359410" indent="-359410"/>
            <a:r>
              <a:rPr lang="en-US" dirty="0">
                <a:solidFill>
                  <a:srgbClr val="000000">
                    <a:alpha val="60000"/>
                  </a:srgbClr>
                </a:solidFill>
              </a:rPr>
              <a:t>Participation in class ( attitude, effort, intensity, preparation)</a:t>
            </a:r>
          </a:p>
          <a:p>
            <a:pPr marL="359410" indent="-359410"/>
            <a:r>
              <a:rPr lang="en-US" dirty="0">
                <a:solidFill>
                  <a:srgbClr val="000000">
                    <a:alpha val="60000"/>
                  </a:srgbClr>
                </a:solidFill>
              </a:rPr>
              <a:t>Overall individual improvement, mastery of fundamentals and skills taught, and fitness related tests</a:t>
            </a:r>
          </a:p>
          <a:p>
            <a:pPr marL="359410" indent="-359410"/>
            <a:r>
              <a:rPr lang="en-US" dirty="0">
                <a:solidFill>
                  <a:srgbClr val="000000">
                    <a:alpha val="60000"/>
                  </a:srgbClr>
                </a:solidFill>
              </a:rPr>
              <a:t>Full participation and complete dressing out earn you 100% for the day</a:t>
            </a:r>
          </a:p>
          <a:p>
            <a:pPr marL="359410" indent="-359410"/>
            <a:r>
              <a:rPr lang="en-US" dirty="0" err="1">
                <a:solidFill>
                  <a:srgbClr val="000000">
                    <a:alpha val="60000"/>
                  </a:srgbClr>
                </a:solidFill>
              </a:rPr>
              <a:t>Tardies</a:t>
            </a:r>
            <a:r>
              <a:rPr lang="en-US" dirty="0">
                <a:solidFill>
                  <a:srgbClr val="000000">
                    <a:alpha val="60000"/>
                  </a:srgbClr>
                </a:solidFill>
              </a:rPr>
              <a:t> will be docked 30% of your daily grade</a:t>
            </a:r>
          </a:p>
          <a:p>
            <a:pPr marL="359410" indent="-359410"/>
            <a:r>
              <a:rPr lang="en-US" dirty="0">
                <a:solidFill>
                  <a:srgbClr val="000000">
                    <a:alpha val="60000"/>
                  </a:srgbClr>
                </a:solidFill>
              </a:rPr>
              <a:t>Lack of participation in warm-ups, conditioning, running, daily activities/skill will result in a loss of 50%-100% of your daily grade</a:t>
            </a:r>
          </a:p>
        </p:txBody>
      </p:sp>
    </p:spTree>
    <p:extLst>
      <p:ext uri="{BB962C8B-B14F-4D97-AF65-F5344CB8AC3E}">
        <p14:creationId xmlns:p14="http://schemas.microsoft.com/office/powerpoint/2010/main" val="25462702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F1720-CB44-70D5-1733-4291918AC2AA}"/>
              </a:ext>
            </a:extLst>
          </p:cNvPr>
          <p:cNvSpPr>
            <a:spLocks noGrp="1"/>
          </p:cNvSpPr>
          <p:nvPr>
            <p:ph type="title"/>
          </p:nvPr>
        </p:nvSpPr>
        <p:spPr/>
        <p:txBody>
          <a:bodyPr/>
          <a:lstStyle/>
          <a:p>
            <a:r>
              <a:rPr lang="en-US" dirty="0"/>
              <a:t>Locks and Lockers</a:t>
            </a:r>
          </a:p>
        </p:txBody>
      </p:sp>
      <p:sp>
        <p:nvSpPr>
          <p:cNvPr id="3" name="Content Placeholder 2">
            <a:extLst>
              <a:ext uri="{FF2B5EF4-FFF2-40B4-BE49-F238E27FC236}">
                <a16:creationId xmlns:a16="http://schemas.microsoft.com/office/drawing/2014/main" id="{76C3FC43-2E5D-8709-3F78-C397A3A16827}"/>
              </a:ext>
            </a:extLst>
          </p:cNvPr>
          <p:cNvSpPr>
            <a:spLocks noGrp="1"/>
          </p:cNvSpPr>
          <p:nvPr>
            <p:ph sz="half" idx="1"/>
          </p:nvPr>
        </p:nvSpPr>
        <p:spPr>
          <a:xfrm>
            <a:off x="801831" y="1709371"/>
            <a:ext cx="5115969" cy="4690452"/>
          </a:xfrm>
        </p:spPr>
        <p:txBody>
          <a:bodyPr vert="horz" lIns="91440" tIns="45720" rIns="91440" bIns="45720" rtlCol="0" anchor="t">
            <a:normAutofit/>
          </a:bodyPr>
          <a:lstStyle/>
          <a:p>
            <a:pPr marL="359410" indent="-359410"/>
            <a:r>
              <a:rPr lang="en-US" dirty="0">
                <a:solidFill>
                  <a:srgbClr val="000000">
                    <a:alpha val="60000"/>
                  </a:srgbClr>
                </a:solidFill>
              </a:rPr>
              <a:t>Locks will be issued to each student at the beginning of the school year</a:t>
            </a:r>
          </a:p>
          <a:p>
            <a:pPr marL="359410" indent="-359410"/>
            <a:r>
              <a:rPr lang="en-US" dirty="0">
                <a:solidFill>
                  <a:srgbClr val="000000">
                    <a:alpha val="60000"/>
                  </a:srgbClr>
                </a:solidFill>
              </a:rPr>
              <a:t>Each student is required to have an assigned small locker and a 2nd hanging lock</a:t>
            </a:r>
          </a:p>
          <a:p>
            <a:pPr marL="359410" indent="-359410"/>
            <a:r>
              <a:rPr lang="en-US" dirty="0">
                <a:solidFill>
                  <a:srgbClr val="000000">
                    <a:alpha val="60000"/>
                  </a:srgbClr>
                </a:solidFill>
              </a:rPr>
              <a:t>Sharing lockers and/or locks is NOT allowed </a:t>
            </a:r>
          </a:p>
          <a:p>
            <a:pPr marL="359410" indent="-359410"/>
            <a:r>
              <a:rPr lang="en-US" dirty="0">
                <a:solidFill>
                  <a:srgbClr val="000000">
                    <a:alpha val="60000"/>
                  </a:srgbClr>
                </a:solidFill>
              </a:rPr>
              <a:t>Personal locks are not allowed and will be cut off immediately</a:t>
            </a:r>
          </a:p>
        </p:txBody>
      </p:sp>
      <p:sp>
        <p:nvSpPr>
          <p:cNvPr id="4" name="Content Placeholder 3">
            <a:extLst>
              <a:ext uri="{FF2B5EF4-FFF2-40B4-BE49-F238E27FC236}">
                <a16:creationId xmlns:a16="http://schemas.microsoft.com/office/drawing/2014/main" id="{40B3DB4B-57EA-3CD8-E962-3F2876A33B2B}"/>
              </a:ext>
            </a:extLst>
          </p:cNvPr>
          <p:cNvSpPr>
            <a:spLocks noGrp="1"/>
          </p:cNvSpPr>
          <p:nvPr>
            <p:ph sz="half" idx="2"/>
          </p:nvPr>
        </p:nvSpPr>
        <p:spPr>
          <a:xfrm>
            <a:off x="6274202" y="1111495"/>
            <a:ext cx="5256646" cy="5241435"/>
          </a:xfrm>
        </p:spPr>
        <p:txBody>
          <a:bodyPr vert="horz" lIns="91440" tIns="45720" rIns="91440" bIns="45720" rtlCol="0" anchor="t">
            <a:normAutofit/>
          </a:bodyPr>
          <a:lstStyle/>
          <a:p>
            <a:pPr marL="359410" indent="-359410"/>
            <a:r>
              <a:rPr lang="en-US" dirty="0">
                <a:solidFill>
                  <a:srgbClr val="000000">
                    <a:alpha val="60000"/>
                  </a:srgbClr>
                </a:solidFill>
              </a:rPr>
              <a:t>Small lockers are for storing students clothes and personal items</a:t>
            </a:r>
          </a:p>
          <a:p>
            <a:pPr marL="359410" indent="-359410"/>
            <a:r>
              <a:rPr lang="en-US" dirty="0">
                <a:solidFill>
                  <a:srgbClr val="000000">
                    <a:alpha val="60000"/>
                  </a:srgbClr>
                </a:solidFill>
              </a:rPr>
              <a:t>Students will use the large lockers during their class period to store backpacks and other belongings</a:t>
            </a:r>
          </a:p>
          <a:p>
            <a:pPr marL="359410" indent="-359410"/>
            <a:r>
              <a:rPr lang="en-US" dirty="0">
                <a:solidFill>
                  <a:srgbClr val="000000">
                    <a:alpha val="60000"/>
                  </a:srgbClr>
                </a:solidFill>
              </a:rPr>
              <a:t>Large lockers are to be emptied at the end of each period</a:t>
            </a:r>
          </a:p>
          <a:p>
            <a:pPr marL="359410" indent="-359410"/>
            <a:r>
              <a:rPr lang="en-US" dirty="0">
                <a:solidFill>
                  <a:srgbClr val="000000">
                    <a:alpha val="60000"/>
                  </a:srgbClr>
                </a:solidFill>
              </a:rPr>
              <a:t>Leaving personal items unattended or unsecured in locker room may result in loss or theft as is not allowed</a:t>
            </a:r>
          </a:p>
        </p:txBody>
      </p:sp>
    </p:spTree>
    <p:extLst>
      <p:ext uri="{BB962C8B-B14F-4D97-AF65-F5344CB8AC3E}">
        <p14:creationId xmlns:p14="http://schemas.microsoft.com/office/powerpoint/2010/main" val="773029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F2FDD-803A-91B7-B4F2-A0326F46E9A1}"/>
              </a:ext>
            </a:extLst>
          </p:cNvPr>
          <p:cNvSpPr>
            <a:spLocks noGrp="1"/>
          </p:cNvSpPr>
          <p:nvPr>
            <p:ph type="title"/>
          </p:nvPr>
        </p:nvSpPr>
        <p:spPr/>
        <p:txBody>
          <a:bodyPr/>
          <a:lstStyle/>
          <a:p>
            <a:r>
              <a:rPr lang="en-US" dirty="0"/>
              <a:t>Locks and Lockers continued</a:t>
            </a:r>
          </a:p>
        </p:txBody>
      </p:sp>
      <p:sp>
        <p:nvSpPr>
          <p:cNvPr id="3" name="Content Placeholder 2">
            <a:extLst>
              <a:ext uri="{FF2B5EF4-FFF2-40B4-BE49-F238E27FC236}">
                <a16:creationId xmlns:a16="http://schemas.microsoft.com/office/drawing/2014/main" id="{93E2720D-C9CD-9399-BD21-1C03347359B1}"/>
              </a:ext>
            </a:extLst>
          </p:cNvPr>
          <p:cNvSpPr>
            <a:spLocks noGrp="1"/>
          </p:cNvSpPr>
          <p:nvPr>
            <p:ph idx="1"/>
          </p:nvPr>
        </p:nvSpPr>
        <p:spPr/>
        <p:txBody>
          <a:bodyPr vert="horz" lIns="91440" tIns="45720" rIns="91440" bIns="45720" rtlCol="0" anchor="t">
            <a:normAutofit/>
          </a:bodyPr>
          <a:lstStyle/>
          <a:p>
            <a:pPr marL="359410" indent="-359410"/>
            <a:r>
              <a:rPr lang="en-US" dirty="0">
                <a:solidFill>
                  <a:srgbClr val="000000">
                    <a:alpha val="60000"/>
                  </a:srgbClr>
                </a:solidFill>
              </a:rPr>
              <a:t>VMHS and the Physical Education department are not responsible for lost or stolen items</a:t>
            </a:r>
          </a:p>
          <a:p>
            <a:pPr marL="359410" indent="-359410"/>
            <a:r>
              <a:rPr lang="en-US" dirty="0">
                <a:solidFill>
                  <a:srgbClr val="000000">
                    <a:alpha val="60000"/>
                  </a:srgbClr>
                </a:solidFill>
              </a:rPr>
              <a:t>At the end of the year, lockers must be cleared of all personal belongings and the lock must be returned in good, working condition</a:t>
            </a:r>
          </a:p>
          <a:p>
            <a:pPr marL="359410" indent="-359410"/>
            <a:r>
              <a:rPr lang="en-US" dirty="0">
                <a:solidFill>
                  <a:srgbClr val="000000">
                    <a:alpha val="60000"/>
                  </a:srgbClr>
                </a:solidFill>
              </a:rPr>
              <a:t>Students that do not return lock or not returned in good condition will be charged a replacement fee</a:t>
            </a:r>
          </a:p>
        </p:txBody>
      </p:sp>
    </p:spTree>
    <p:extLst>
      <p:ext uri="{BB962C8B-B14F-4D97-AF65-F5344CB8AC3E}">
        <p14:creationId xmlns:p14="http://schemas.microsoft.com/office/powerpoint/2010/main" val="35309055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AE0C0B2A-3FD1-4235-A16E-0ED1E028A93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26000" y="3525773"/>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9494E066-0146-46E9-BAF1-C33240ABA29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10127693" y="4178240"/>
            <a:ext cx="633413" cy="1862138"/>
            <a:chOff x="5959192" y="333389"/>
            <a:chExt cx="633413" cy="1862138"/>
          </a:xfrm>
        </p:grpSpPr>
        <p:grpSp>
          <p:nvGrpSpPr>
            <p:cNvPr id="78" name="Group 9">
              <a:extLst>
                <a:ext uri="{FF2B5EF4-FFF2-40B4-BE49-F238E27FC236}">
                  <a16:creationId xmlns:a16="http://schemas.microsoft.com/office/drawing/2014/main" id="{B02BD80B-C499-4DAC-9580-575B04F8658F}"/>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959192" y="333389"/>
              <a:ext cx="633413" cy="1419225"/>
              <a:chOff x="5959192" y="333389"/>
              <a:chExt cx="633413" cy="1419225"/>
            </a:xfrm>
          </p:grpSpPr>
          <p:sp>
            <p:nvSpPr>
              <p:cNvPr id="12" name="Freeform 68">
                <a:extLst>
                  <a:ext uri="{FF2B5EF4-FFF2-40B4-BE49-F238E27FC236}">
                    <a16:creationId xmlns:a16="http://schemas.microsoft.com/office/drawing/2014/main" id="{CCF069F3-858C-4C67-90C2-46017C3D4CE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59192" y="333389"/>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69">
                <a:extLst>
                  <a:ext uri="{FF2B5EF4-FFF2-40B4-BE49-F238E27FC236}">
                    <a16:creationId xmlns:a16="http://schemas.microsoft.com/office/drawing/2014/main" id="{8A1FFA52-DFA8-4A81-8A85-50BE13257F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278280" y="333389"/>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grpSp>
        <p:sp>
          <p:nvSpPr>
            <p:cNvPr id="11" name="Line 70">
              <a:extLst>
                <a:ext uri="{FF2B5EF4-FFF2-40B4-BE49-F238E27FC236}">
                  <a16:creationId xmlns:a16="http://schemas.microsoft.com/office/drawing/2014/main" id="{BAEDA471-60CB-4A0C-B9AD-B2B3C51EA2FD}"/>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6278280" y="333389"/>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useBgFill="1">
        <p:nvSpPr>
          <p:cNvPr id="15" name="Rectangle 14">
            <a:extLst>
              <a:ext uri="{FF2B5EF4-FFF2-40B4-BE49-F238E27FC236}">
                <a16:creationId xmlns:a16="http://schemas.microsoft.com/office/drawing/2014/main" id="{C9757E9E-CCD5-49A5-A016-FC18317317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8C88A24-2CD9-7B59-85C4-35767F60D0DE}"/>
              </a:ext>
            </a:extLst>
          </p:cNvPr>
          <p:cNvSpPr>
            <a:spLocks noGrp="1"/>
          </p:cNvSpPr>
          <p:nvPr>
            <p:ph type="title"/>
          </p:nvPr>
        </p:nvSpPr>
        <p:spPr>
          <a:xfrm>
            <a:off x="3777600" y="1079500"/>
            <a:ext cx="4636800" cy="2138400"/>
          </a:xfrm>
        </p:spPr>
        <p:txBody>
          <a:bodyPr vert="horz" lIns="91440" tIns="45720" rIns="91440" bIns="45720" rtlCol="0" anchor="b" anchorCtr="0">
            <a:normAutofit/>
          </a:bodyPr>
          <a:lstStyle/>
          <a:p>
            <a:pPr algn="ctr"/>
            <a:r>
              <a:rPr lang="en-US" sz="4800"/>
              <a:t>Thank you!</a:t>
            </a:r>
          </a:p>
        </p:txBody>
      </p:sp>
      <p:grpSp>
        <p:nvGrpSpPr>
          <p:cNvPr id="17" name="Group 16">
            <a:extLst>
              <a:ext uri="{FF2B5EF4-FFF2-40B4-BE49-F238E27FC236}">
                <a16:creationId xmlns:a16="http://schemas.microsoft.com/office/drawing/2014/main" id="{1781FF6F-5DEF-409F-A063-79558272397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3168" y="602681"/>
            <a:ext cx="3615648" cy="5932335"/>
            <a:chOff x="402434" y="602681"/>
            <a:chExt cx="3615648" cy="5932335"/>
          </a:xfrm>
        </p:grpSpPr>
        <p:grpSp>
          <p:nvGrpSpPr>
            <p:cNvPr id="80" name="Group 17">
              <a:extLst>
                <a:ext uri="{FF2B5EF4-FFF2-40B4-BE49-F238E27FC236}">
                  <a16:creationId xmlns:a16="http://schemas.microsoft.com/office/drawing/2014/main" id="{54A341EC-5CF3-4B87-BAC5-B44C2A265BA8}"/>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rot="2700000">
              <a:off x="710054" y="399231"/>
              <a:ext cx="317159" cy="932400"/>
              <a:chOff x="6376988" y="280988"/>
              <a:chExt cx="633413" cy="1862138"/>
            </a:xfrm>
          </p:grpSpPr>
          <p:sp>
            <p:nvSpPr>
              <p:cNvPr id="75" name="Freeform 68">
                <a:extLst>
                  <a:ext uri="{FF2B5EF4-FFF2-40B4-BE49-F238E27FC236}">
                    <a16:creationId xmlns:a16="http://schemas.microsoft.com/office/drawing/2014/main" id="{395C89A6-4089-43C1-88F7-C89EAAB5A09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376988" y="280988"/>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76" name="Freeform 69">
                <a:extLst>
                  <a:ext uri="{FF2B5EF4-FFF2-40B4-BE49-F238E27FC236}">
                    <a16:creationId xmlns:a16="http://schemas.microsoft.com/office/drawing/2014/main" id="{B6C04A07-DB49-4407-A323-BFFAAAAA40C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696076" y="280988"/>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77" name="Line 70">
                <a:extLst>
                  <a:ext uri="{FF2B5EF4-FFF2-40B4-BE49-F238E27FC236}">
                    <a16:creationId xmlns:a16="http://schemas.microsoft.com/office/drawing/2014/main" id="{59A51CDF-9F3E-4400-A6E3-AF309DF9C951}"/>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6696076" y="280988"/>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19" name="Oval 18">
              <a:extLst>
                <a:ext uri="{FF2B5EF4-FFF2-40B4-BE49-F238E27FC236}">
                  <a16:creationId xmlns:a16="http://schemas.microsoft.com/office/drawing/2014/main" id="{43E04776-E965-42A8-AB14-90BD8B6460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1333586" y="839438"/>
              <a:ext cx="340415" cy="340415"/>
            </a:xfrm>
            <a:prstGeom prst="ellipse">
              <a:avLst/>
            </a:pr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nvGrpSpPr>
            <p:cNvPr id="142" name="Group 19">
              <a:extLst>
                <a:ext uri="{FF2B5EF4-FFF2-40B4-BE49-F238E27FC236}">
                  <a16:creationId xmlns:a16="http://schemas.microsoft.com/office/drawing/2014/main" id="{471644CC-C24B-48BC-8EE3-D72786B68545}"/>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3500000">
              <a:off x="1732866" y="390058"/>
              <a:ext cx="1785984" cy="2211229"/>
              <a:chOff x="3125006" y="3171595"/>
              <a:chExt cx="1785984" cy="2211229"/>
            </a:xfrm>
          </p:grpSpPr>
          <p:grpSp>
            <p:nvGrpSpPr>
              <p:cNvPr id="67" name="Group 66">
                <a:extLst>
                  <a:ext uri="{FF2B5EF4-FFF2-40B4-BE49-F238E27FC236}">
                    <a16:creationId xmlns:a16="http://schemas.microsoft.com/office/drawing/2014/main" id="{ADDDB28D-DEEE-460F-98F5-0E2EC1F5998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136819" y="3174345"/>
                <a:ext cx="1760933" cy="2208479"/>
                <a:chOff x="4749017" y="2998646"/>
                <a:chExt cx="1760933" cy="2208479"/>
              </a:xfrm>
            </p:grpSpPr>
            <p:cxnSp>
              <p:nvCxnSpPr>
                <p:cNvPr id="71" name="Straight Connector 70">
                  <a:extLst>
                    <a:ext uri="{FF2B5EF4-FFF2-40B4-BE49-F238E27FC236}">
                      <a16:creationId xmlns:a16="http://schemas.microsoft.com/office/drawing/2014/main" id="{1397A7CF-F6A8-48D5-98AF-B68FC71E007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5630197" y="2998646"/>
                  <a:ext cx="0" cy="2208479"/>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2F863A81-6184-41EB-94AF-C6096CD64A8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4749017" y="4416771"/>
                  <a:ext cx="1760933"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73" name="Rectangle 30">
                  <a:extLst>
                    <a:ext uri="{FF2B5EF4-FFF2-40B4-BE49-F238E27FC236}">
                      <a16:creationId xmlns:a16="http://schemas.microsoft.com/office/drawing/2014/main" id="{EF436F3D-9653-4DF8-832B-580539C563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5136242" y="3224252"/>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30">
                  <a:extLst>
                    <a:ext uri="{FF2B5EF4-FFF2-40B4-BE49-F238E27FC236}">
                      <a16:creationId xmlns:a16="http://schemas.microsoft.com/office/drawing/2014/main" id="{0154A205-573A-4A5C-A3DF-B4DC24A2FF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5327037" y="3070731"/>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8" name="Group 67">
                <a:extLst>
                  <a:ext uri="{FF2B5EF4-FFF2-40B4-BE49-F238E27FC236}">
                    <a16:creationId xmlns:a16="http://schemas.microsoft.com/office/drawing/2014/main" id="{C2543A46-110B-4E4B-92BD-F8B8E21CD602}"/>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125006" y="3171595"/>
                <a:ext cx="1785984" cy="1799739"/>
                <a:chOff x="6879836" y="3516901"/>
                <a:chExt cx="1785984" cy="1799739"/>
              </a:xfrm>
            </p:grpSpPr>
            <p:sp>
              <p:nvSpPr>
                <p:cNvPr id="69" name="Freeform: Shape 68">
                  <a:extLst>
                    <a:ext uri="{FF2B5EF4-FFF2-40B4-BE49-F238E27FC236}">
                      <a16:creationId xmlns:a16="http://schemas.microsoft.com/office/drawing/2014/main" id="{45471145-1F29-4FC3-8B75-277BD8E228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79836" y="3521665"/>
                  <a:ext cx="892801" cy="1794975"/>
                </a:xfrm>
                <a:custGeom>
                  <a:avLst/>
                  <a:gdLst>
                    <a:gd name="connsiteX0" fmla="*/ 892801 w 892801"/>
                    <a:gd name="connsiteY0" fmla="*/ 0 h 1794975"/>
                    <a:gd name="connsiteX1" fmla="*/ 892801 w 892801"/>
                    <a:gd name="connsiteY1" fmla="*/ 1434622 h 1794975"/>
                    <a:gd name="connsiteX2" fmla="*/ 845919 w 892801"/>
                    <a:gd name="connsiteY2" fmla="*/ 1533379 h 1794975"/>
                    <a:gd name="connsiteX3" fmla="*/ 440820 w 892801"/>
                    <a:gd name="connsiteY3" fmla="*/ 1794916 h 1794975"/>
                    <a:gd name="connsiteX4" fmla="*/ 379878 w 892801"/>
                    <a:gd name="connsiteY4" fmla="*/ 1791253 h 1794975"/>
                    <a:gd name="connsiteX5" fmla="*/ 763083 w 892801"/>
                    <a:gd name="connsiteY5" fmla="*/ 100140 h 1794975"/>
                    <a:gd name="connsiteX6" fmla="*/ 892801 w 892801"/>
                    <a:gd name="connsiteY6" fmla="*/ 0 h 179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2801" h="1794975">
                      <a:moveTo>
                        <a:pt x="892801" y="0"/>
                      </a:moveTo>
                      <a:lnTo>
                        <a:pt x="892801" y="1434622"/>
                      </a:lnTo>
                      <a:lnTo>
                        <a:pt x="845919" y="1533379"/>
                      </a:lnTo>
                      <a:cubicBezTo>
                        <a:pt x="735106" y="1711682"/>
                        <a:pt x="584368" y="1792418"/>
                        <a:pt x="440820" y="1794916"/>
                      </a:cubicBezTo>
                      <a:cubicBezTo>
                        <a:pt x="420314" y="1795273"/>
                        <a:pt x="399954" y="1794033"/>
                        <a:pt x="379878" y="1791253"/>
                      </a:cubicBezTo>
                      <a:cubicBezTo>
                        <a:pt x="-41718" y="1732871"/>
                        <a:pt x="-338017" y="995203"/>
                        <a:pt x="763083" y="100140"/>
                      </a:cubicBezTo>
                      <a:lnTo>
                        <a:pt x="892801"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sp>
              <p:nvSpPr>
                <p:cNvPr id="70" name="Freeform: Shape 69">
                  <a:extLst>
                    <a:ext uri="{FF2B5EF4-FFF2-40B4-BE49-F238E27FC236}">
                      <a16:creationId xmlns:a16="http://schemas.microsoft.com/office/drawing/2014/main" id="{79DA4A81-8892-4F1C-9311-7AEAE2C8D5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72637" y="3516901"/>
                  <a:ext cx="893183" cy="1795123"/>
                </a:xfrm>
                <a:custGeom>
                  <a:avLst/>
                  <a:gdLst>
                    <a:gd name="connsiteX0" fmla="*/ 191 w 893183"/>
                    <a:gd name="connsiteY0" fmla="*/ 0 h 1795123"/>
                    <a:gd name="connsiteX1" fmla="*/ 130101 w 893183"/>
                    <a:gd name="connsiteY1" fmla="*/ 100288 h 1795123"/>
                    <a:gd name="connsiteX2" fmla="*/ 513306 w 893183"/>
                    <a:gd name="connsiteY2" fmla="*/ 1791401 h 1795123"/>
                    <a:gd name="connsiteX3" fmla="*/ 47265 w 893183"/>
                    <a:gd name="connsiteY3" fmla="*/ 1533527 h 1795123"/>
                    <a:gd name="connsiteX4" fmla="*/ 192 w 893183"/>
                    <a:gd name="connsiteY4" fmla="*/ 1434367 h 1795123"/>
                    <a:gd name="connsiteX5" fmla="*/ 192 w 893183"/>
                    <a:gd name="connsiteY5" fmla="*/ 1438981 h 1795123"/>
                    <a:gd name="connsiteX6" fmla="*/ 0 w 893183"/>
                    <a:gd name="connsiteY6" fmla="*/ 1439386 h 1795123"/>
                    <a:gd name="connsiteX7" fmla="*/ 0 w 893183"/>
                    <a:gd name="connsiteY7" fmla="*/ 4764 h 1795123"/>
                    <a:gd name="connsiteX8" fmla="*/ 191 w 893183"/>
                    <a:gd name="connsiteY8" fmla="*/ 4616 h 1795123"/>
                    <a:gd name="connsiteX9" fmla="*/ 191 w 893183"/>
                    <a:gd name="connsiteY9" fmla="*/ 0 h 1795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3183" h="1795123">
                      <a:moveTo>
                        <a:pt x="191" y="0"/>
                      </a:moveTo>
                      <a:lnTo>
                        <a:pt x="130101" y="100288"/>
                      </a:lnTo>
                      <a:cubicBezTo>
                        <a:pt x="1231201" y="995351"/>
                        <a:pt x="934902" y="1733019"/>
                        <a:pt x="513306" y="1791401"/>
                      </a:cubicBezTo>
                      <a:cubicBezTo>
                        <a:pt x="352699" y="1813642"/>
                        <a:pt x="173909" y="1737302"/>
                        <a:pt x="47265" y="1533527"/>
                      </a:cubicBezTo>
                      <a:lnTo>
                        <a:pt x="192" y="1434367"/>
                      </a:lnTo>
                      <a:lnTo>
                        <a:pt x="192" y="1438981"/>
                      </a:lnTo>
                      <a:lnTo>
                        <a:pt x="0" y="1439386"/>
                      </a:lnTo>
                      <a:lnTo>
                        <a:pt x="0" y="4764"/>
                      </a:lnTo>
                      <a:lnTo>
                        <a:pt x="191" y="4616"/>
                      </a:lnTo>
                      <a:lnTo>
                        <a:pt x="191"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grpSp>
        </p:grpSp>
        <p:grpSp>
          <p:nvGrpSpPr>
            <p:cNvPr id="21" name="Group 20">
              <a:extLst>
                <a:ext uri="{FF2B5EF4-FFF2-40B4-BE49-F238E27FC236}">
                  <a16:creationId xmlns:a16="http://schemas.microsoft.com/office/drawing/2014/main" id="{E4C401AA-847D-4D5A-9199-3B368AD88A45}"/>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40000" y="2480400"/>
              <a:ext cx="2457450" cy="3838575"/>
              <a:chOff x="587376" y="280988"/>
              <a:chExt cx="2457450" cy="3838575"/>
            </a:xfrm>
          </p:grpSpPr>
          <p:sp>
            <p:nvSpPr>
              <p:cNvPr id="45" name="Freeform 64">
                <a:extLst>
                  <a:ext uri="{FF2B5EF4-FFF2-40B4-BE49-F238E27FC236}">
                    <a16:creationId xmlns:a16="http://schemas.microsoft.com/office/drawing/2014/main" id="{BCD66427-9375-44C7-B176-87D1E5D9017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1443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46" name="Freeform 81">
                <a:extLst>
                  <a:ext uri="{FF2B5EF4-FFF2-40B4-BE49-F238E27FC236}">
                    <a16:creationId xmlns:a16="http://schemas.microsoft.com/office/drawing/2014/main" id="{DBDB153C-43F9-4C36-8330-E06BE08B313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205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47" name="Freeform 61">
                <a:extLst>
                  <a:ext uri="{FF2B5EF4-FFF2-40B4-BE49-F238E27FC236}">
                    <a16:creationId xmlns:a16="http://schemas.microsoft.com/office/drawing/2014/main" id="{DBD793DD-531D-4E1E-B992-5E5891F600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1443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48" name="Freeform 78">
                <a:extLst>
                  <a:ext uri="{FF2B5EF4-FFF2-40B4-BE49-F238E27FC236}">
                    <a16:creationId xmlns:a16="http://schemas.microsoft.com/office/drawing/2014/main" id="{CEFB136B-DC35-4F4A-83C4-01135B4EF8B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205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49" name="Freeform 84">
                <a:extLst>
                  <a:ext uri="{FF2B5EF4-FFF2-40B4-BE49-F238E27FC236}">
                    <a16:creationId xmlns:a16="http://schemas.microsoft.com/office/drawing/2014/main" id="{9FB85D2A-279F-4702-B280-612D11B5479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967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50" name="Freeform 87">
                <a:extLst>
                  <a:ext uri="{FF2B5EF4-FFF2-40B4-BE49-F238E27FC236}">
                    <a16:creationId xmlns:a16="http://schemas.microsoft.com/office/drawing/2014/main" id="{63C22ADC-4205-46D4-93EB-95498051360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967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51" name="Freeform 60">
                <a:extLst>
                  <a:ext uri="{FF2B5EF4-FFF2-40B4-BE49-F238E27FC236}">
                    <a16:creationId xmlns:a16="http://schemas.microsoft.com/office/drawing/2014/main" id="{B2FA1D0B-0861-4557-88CC-99D3B909F81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80988"/>
                <a:ext cx="319088" cy="1419225"/>
              </a:xfrm>
              <a:custGeom>
                <a:avLst/>
                <a:gdLst>
                  <a:gd name="T0" fmla="*/ 0 w 67"/>
                  <a:gd name="T1" fmla="*/ 0 h 298"/>
                  <a:gd name="T2" fmla="*/ 0 w 67"/>
                  <a:gd name="T3" fmla="*/ 298 h 298"/>
                  <a:gd name="T4" fmla="*/ 67 w 67"/>
                  <a:gd name="T5" fmla="*/ 149 h 298"/>
                  <a:gd name="T6" fmla="*/ 0 w 67"/>
                  <a:gd name="T7" fmla="*/ 0 h 298"/>
                </a:gdLst>
                <a:ahLst/>
                <a:cxnLst>
                  <a:cxn ang="0">
                    <a:pos x="T0" y="T1"/>
                  </a:cxn>
                  <a:cxn ang="0">
                    <a:pos x="T2" y="T3"/>
                  </a:cxn>
                  <a:cxn ang="0">
                    <a:pos x="T4" y="T5"/>
                  </a:cxn>
                  <a:cxn ang="0">
                    <a:pos x="T6" y="T7"/>
                  </a:cxn>
                </a:cxnLst>
                <a:rect l="0" t="0" r="r" b="b"/>
                <a:pathLst>
                  <a:path w="67" h="298">
                    <a:moveTo>
                      <a:pt x="0" y="0"/>
                    </a:moveTo>
                    <a:cubicBezTo>
                      <a:pt x="0" y="298"/>
                      <a:pt x="0" y="298"/>
                      <a:pt x="0" y="298"/>
                    </a:cubicBezTo>
                    <a:cubicBezTo>
                      <a:pt x="41" y="261"/>
                      <a:pt x="67" y="208"/>
                      <a:pt x="67" y="149"/>
                    </a:cubicBezTo>
                    <a:cubicBezTo>
                      <a:pt x="67"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52" name="Freeform 59">
                <a:extLst>
                  <a:ext uri="{FF2B5EF4-FFF2-40B4-BE49-F238E27FC236}">
                    <a16:creationId xmlns:a16="http://schemas.microsoft.com/office/drawing/2014/main" id="{4D751BD9-53BA-45A5-81A1-AACC0A176C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97013" y="280988"/>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53" name="Freeform 62">
                <a:extLst>
                  <a:ext uri="{FF2B5EF4-FFF2-40B4-BE49-F238E27FC236}">
                    <a16:creationId xmlns:a16="http://schemas.microsoft.com/office/drawing/2014/main" id="{1FDA24E2-9B8A-4508-833C-3E2C2894CDB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1390651"/>
                <a:ext cx="1228725" cy="761999"/>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54" name="Freeform 65">
                <a:extLst>
                  <a:ext uri="{FF2B5EF4-FFF2-40B4-BE49-F238E27FC236}">
                    <a16:creationId xmlns:a16="http://schemas.microsoft.com/office/drawing/2014/main" id="{D2CCA503-DC38-4E11-B299-7DB76F5FAB1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1362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0">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55" name="Freeform 79">
                <a:extLst>
                  <a:ext uri="{FF2B5EF4-FFF2-40B4-BE49-F238E27FC236}">
                    <a16:creationId xmlns:a16="http://schemas.microsoft.com/office/drawing/2014/main" id="{D21F0F68-198F-481C-9DF7-93EB338D67F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124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56" name="Freeform 82">
                <a:extLst>
                  <a:ext uri="{FF2B5EF4-FFF2-40B4-BE49-F238E27FC236}">
                    <a16:creationId xmlns:a16="http://schemas.microsoft.com/office/drawing/2014/main" id="{A0B2B8C2-FDD5-497A-9CFD-2981549022E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124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57" name="Freeform 85">
                <a:extLst>
                  <a:ext uri="{FF2B5EF4-FFF2-40B4-BE49-F238E27FC236}">
                    <a16:creationId xmlns:a16="http://schemas.microsoft.com/office/drawing/2014/main" id="{C9A20254-ABE1-475B-9CA8-97E7369F4EE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886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58" name="Freeform 88">
                <a:extLst>
                  <a:ext uri="{FF2B5EF4-FFF2-40B4-BE49-F238E27FC236}">
                    <a16:creationId xmlns:a16="http://schemas.microsoft.com/office/drawing/2014/main" id="{23E12738-13DA-4FBC-9E2B-569CE16058B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886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grpSp>
            <p:nvGrpSpPr>
              <p:cNvPr id="59" name="Group 58">
                <a:extLst>
                  <a:ext uri="{FF2B5EF4-FFF2-40B4-BE49-F238E27FC236}">
                    <a16:creationId xmlns:a16="http://schemas.microsoft.com/office/drawing/2014/main" id="{A8F1C84D-36A7-432E-8525-755B1F33F7E5}"/>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87376" y="280988"/>
                <a:ext cx="2457450" cy="3838575"/>
                <a:chOff x="587376" y="280988"/>
                <a:chExt cx="2457450" cy="3838575"/>
              </a:xfrm>
            </p:grpSpPr>
            <p:sp>
              <p:nvSpPr>
                <p:cNvPr id="60" name="Line 63">
                  <a:extLst>
                    <a:ext uri="{FF2B5EF4-FFF2-40B4-BE49-F238E27FC236}">
                      <a16:creationId xmlns:a16="http://schemas.microsoft.com/office/drawing/2014/main" id="{D43B981D-1875-4E2D-B4B5-431D2CE842EF}"/>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587376"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 name="Line 66">
                  <a:extLst>
                    <a:ext uri="{FF2B5EF4-FFF2-40B4-BE49-F238E27FC236}">
                      <a16:creationId xmlns:a16="http://schemas.microsoft.com/office/drawing/2014/main" id="{07489979-9C7D-4844-B0BB-74A5CDBCDAAC}"/>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1816101"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 name="Line 67">
                  <a:extLst>
                    <a:ext uri="{FF2B5EF4-FFF2-40B4-BE49-F238E27FC236}">
                      <a16:creationId xmlns:a16="http://schemas.microsoft.com/office/drawing/2014/main" id="{A778F9B4-BB14-484F-A573-172579C39CFC}"/>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1816101" y="280988"/>
                  <a:ext cx="0" cy="3838575"/>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 name="Line 80">
                  <a:extLst>
                    <a:ext uri="{FF2B5EF4-FFF2-40B4-BE49-F238E27FC236}">
                      <a16:creationId xmlns:a16="http://schemas.microsoft.com/office/drawing/2014/main" id="{26AC9EC4-C293-47D1-AA7B-DE4475793AB0}"/>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587376"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4" name="Line 83">
                  <a:extLst>
                    <a:ext uri="{FF2B5EF4-FFF2-40B4-BE49-F238E27FC236}">
                      <a16:creationId xmlns:a16="http://schemas.microsoft.com/office/drawing/2014/main" id="{BACE1CFF-F0A6-4D1D-AC73-0D9D9A59712F}"/>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1816101"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 name="Line 86">
                  <a:extLst>
                    <a:ext uri="{FF2B5EF4-FFF2-40B4-BE49-F238E27FC236}">
                      <a16:creationId xmlns:a16="http://schemas.microsoft.com/office/drawing/2014/main" id="{20D155F1-00FF-4612-BB74-15FEDECA9C3B}"/>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587376"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 name="Line 89">
                  <a:extLst>
                    <a:ext uri="{FF2B5EF4-FFF2-40B4-BE49-F238E27FC236}">
                      <a16:creationId xmlns:a16="http://schemas.microsoft.com/office/drawing/2014/main" id="{C076FA74-5BAE-496C-8F4F-3F5B4F290E51}"/>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1816101"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sp>
          <p:nvSpPr>
            <p:cNvPr id="22" name="Oval 21">
              <a:extLst>
                <a:ext uri="{FF2B5EF4-FFF2-40B4-BE49-F238E27FC236}">
                  <a16:creationId xmlns:a16="http://schemas.microsoft.com/office/drawing/2014/main" id="{9AC60A04-8CF1-45F0-A385-1EBAD71D70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742320" y="5778888"/>
              <a:ext cx="340415" cy="340415"/>
            </a:xfrm>
            <a:prstGeom prst="ellipse">
              <a:avLst/>
            </a:pr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nvGrpSpPr>
            <p:cNvPr id="23" name="Group 22">
              <a:extLst>
                <a:ext uri="{FF2B5EF4-FFF2-40B4-BE49-F238E27FC236}">
                  <a16:creationId xmlns:a16="http://schemas.microsoft.com/office/drawing/2014/main" id="{A41600F8-1DCA-4819-8C06-BAA0C569A2C0}"/>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0800000">
              <a:off x="2305927" y="2362458"/>
              <a:ext cx="641183" cy="1069728"/>
              <a:chOff x="6484112" y="2967038"/>
              <a:chExt cx="641183" cy="1069728"/>
            </a:xfrm>
          </p:grpSpPr>
          <p:grpSp>
            <p:nvGrpSpPr>
              <p:cNvPr id="37" name="Group 36">
                <a:extLst>
                  <a:ext uri="{FF2B5EF4-FFF2-40B4-BE49-F238E27FC236}">
                    <a16:creationId xmlns:a16="http://schemas.microsoft.com/office/drawing/2014/main" id="{D9AA2C22-184F-48CD-AE38-7835B029DD8A}"/>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6808136" y="2967038"/>
                <a:ext cx="317159" cy="932400"/>
                <a:chOff x="6808136" y="2967038"/>
                <a:chExt cx="317159" cy="932400"/>
              </a:xfrm>
            </p:grpSpPr>
            <p:sp>
              <p:nvSpPr>
                <p:cNvPr id="42" name="Freeform 68">
                  <a:extLst>
                    <a:ext uri="{FF2B5EF4-FFF2-40B4-BE49-F238E27FC236}">
                      <a16:creationId xmlns:a16="http://schemas.microsoft.com/office/drawing/2014/main" id="{2BE92945-1DB1-4026-BFF0-E56E756FC24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43" name="Freeform 69">
                  <a:extLst>
                    <a:ext uri="{FF2B5EF4-FFF2-40B4-BE49-F238E27FC236}">
                      <a16:creationId xmlns:a16="http://schemas.microsoft.com/office/drawing/2014/main" id="{D969EC21-F259-4572-8C92-93CBAFD9CF9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44" name="Line 70">
                  <a:extLst>
                    <a:ext uri="{FF2B5EF4-FFF2-40B4-BE49-F238E27FC236}">
                      <a16:creationId xmlns:a16="http://schemas.microsoft.com/office/drawing/2014/main" id="{ADE098B8-3E34-4B77-9834-950B20E8CEB2}"/>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38" name="Group 37">
                <a:extLst>
                  <a:ext uri="{FF2B5EF4-FFF2-40B4-BE49-F238E27FC236}">
                    <a16:creationId xmlns:a16="http://schemas.microsoft.com/office/drawing/2014/main" id="{C838B054-D982-4E4A-810E-B5916C8BB811}"/>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8900000" flipH="1">
                <a:off x="6484112" y="3104366"/>
                <a:ext cx="317159" cy="932400"/>
                <a:chOff x="6808136" y="2967038"/>
                <a:chExt cx="317159" cy="932400"/>
              </a:xfrm>
            </p:grpSpPr>
            <p:sp>
              <p:nvSpPr>
                <p:cNvPr id="39" name="Freeform 68">
                  <a:extLst>
                    <a:ext uri="{FF2B5EF4-FFF2-40B4-BE49-F238E27FC236}">
                      <a16:creationId xmlns:a16="http://schemas.microsoft.com/office/drawing/2014/main" id="{120EE44F-3465-4168-9CC6-960CDC23DC1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40" name="Freeform 69">
                  <a:extLst>
                    <a:ext uri="{FF2B5EF4-FFF2-40B4-BE49-F238E27FC236}">
                      <a16:creationId xmlns:a16="http://schemas.microsoft.com/office/drawing/2014/main" id="{1F16E21E-6FF7-4D92-B5AB-F1B210E8D4F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41" name="Line 70">
                  <a:extLst>
                    <a:ext uri="{FF2B5EF4-FFF2-40B4-BE49-F238E27FC236}">
                      <a16:creationId xmlns:a16="http://schemas.microsoft.com/office/drawing/2014/main" id="{E6D26AF0-8B26-4B76-B520-39507E641813}"/>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grpSp>
          <p:nvGrpSpPr>
            <p:cNvPr id="24" name="Group 23">
              <a:extLst>
                <a:ext uri="{FF2B5EF4-FFF2-40B4-BE49-F238E27FC236}">
                  <a16:creationId xmlns:a16="http://schemas.microsoft.com/office/drawing/2014/main" id="{46550D95-D676-4064-9B82-6BE9520096BB}"/>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384669" y="4915016"/>
              <a:ext cx="633413" cy="1620000"/>
              <a:chOff x="3384669" y="4915016"/>
              <a:chExt cx="633413" cy="1620000"/>
            </a:xfrm>
          </p:grpSpPr>
          <p:grpSp>
            <p:nvGrpSpPr>
              <p:cNvPr id="33" name="Group 32">
                <a:extLst>
                  <a:ext uri="{FF2B5EF4-FFF2-40B4-BE49-F238E27FC236}">
                    <a16:creationId xmlns:a16="http://schemas.microsoft.com/office/drawing/2014/main" id="{E3F10329-29C7-42E4-BA22-CD1201CEF799}"/>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8900000">
                <a:off x="3384669" y="4946104"/>
                <a:ext cx="633413" cy="1419225"/>
                <a:chOff x="5959192" y="333389"/>
                <a:chExt cx="633413" cy="1419225"/>
              </a:xfrm>
            </p:grpSpPr>
            <p:sp>
              <p:nvSpPr>
                <p:cNvPr id="35" name="Freeform 68">
                  <a:extLst>
                    <a:ext uri="{FF2B5EF4-FFF2-40B4-BE49-F238E27FC236}">
                      <a16:creationId xmlns:a16="http://schemas.microsoft.com/office/drawing/2014/main" id="{39A5C44A-06A4-43BE-A666-08E17199C85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59192" y="333389"/>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6" name="Freeform 69">
                  <a:extLst>
                    <a:ext uri="{FF2B5EF4-FFF2-40B4-BE49-F238E27FC236}">
                      <a16:creationId xmlns:a16="http://schemas.microsoft.com/office/drawing/2014/main" id="{4FFD648A-4214-47DB-B980-6A315E26553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278280" y="333389"/>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grpSp>
          <p:sp>
            <p:nvSpPr>
              <p:cNvPr id="34" name="Line 70">
                <a:extLst>
                  <a:ext uri="{FF2B5EF4-FFF2-40B4-BE49-F238E27FC236}">
                    <a16:creationId xmlns:a16="http://schemas.microsoft.com/office/drawing/2014/main" id="{C810BE59-2768-4B0E-A3FD-A6784A2C8401}"/>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rot="18900000" flipV="1">
                <a:off x="3774042" y="4915016"/>
                <a:ext cx="0" cy="16200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25" name="Group 24">
              <a:extLst>
                <a:ext uri="{FF2B5EF4-FFF2-40B4-BE49-F238E27FC236}">
                  <a16:creationId xmlns:a16="http://schemas.microsoft.com/office/drawing/2014/main" id="{11652DC8-2B9B-409D-8B87-E8D97CBF0027}"/>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0800000">
              <a:off x="540013" y="1046180"/>
              <a:ext cx="903599" cy="2160000"/>
              <a:chOff x="9057947" y="3423463"/>
              <a:chExt cx="903599" cy="2160000"/>
            </a:xfrm>
          </p:grpSpPr>
          <p:grpSp>
            <p:nvGrpSpPr>
              <p:cNvPr id="26" name="Group 25">
                <a:extLst>
                  <a:ext uri="{FF2B5EF4-FFF2-40B4-BE49-F238E27FC236}">
                    <a16:creationId xmlns:a16="http://schemas.microsoft.com/office/drawing/2014/main" id="{403350CC-3DBE-4071-8279-74DBDD4F9DD8}"/>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a:off x="9057947" y="3432856"/>
                <a:ext cx="903599" cy="1872461"/>
                <a:chOff x="10538626" y="3165838"/>
                <a:chExt cx="936000" cy="1939601"/>
              </a:xfrm>
            </p:grpSpPr>
            <p:sp>
              <p:nvSpPr>
                <p:cNvPr id="31" name="Freeform: Shape 30">
                  <a:extLst>
                    <a:ext uri="{FF2B5EF4-FFF2-40B4-BE49-F238E27FC236}">
                      <a16:creationId xmlns:a16="http://schemas.microsoft.com/office/drawing/2014/main" id="{38432FD0-1F86-419C-BE0D-605DEBE105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538626" y="3183996"/>
                  <a:ext cx="453600" cy="1920288"/>
                </a:xfrm>
                <a:custGeom>
                  <a:avLst/>
                  <a:gdLst>
                    <a:gd name="connsiteX0" fmla="*/ 453600 w 453600"/>
                    <a:gd name="connsiteY0" fmla="*/ 0 h 1920288"/>
                    <a:gd name="connsiteX1" fmla="*/ 453600 w 453600"/>
                    <a:gd name="connsiteY1" fmla="*/ 1920288 h 1920288"/>
                    <a:gd name="connsiteX2" fmla="*/ 384059 w 453600"/>
                    <a:gd name="connsiteY2" fmla="*/ 1914152 h 1920288"/>
                    <a:gd name="connsiteX3" fmla="*/ 9354 w 453600"/>
                    <a:gd name="connsiteY3" fmla="*/ 1548700 h 1920288"/>
                    <a:gd name="connsiteX4" fmla="*/ 0 w 453600"/>
                    <a:gd name="connsiteY4" fmla="*/ 1455902 h 1920288"/>
                    <a:gd name="connsiteX5" fmla="*/ 146 w 453600"/>
                    <a:gd name="connsiteY5" fmla="*/ 1451885 h 1920288"/>
                    <a:gd name="connsiteX6" fmla="*/ 145 w 453600"/>
                    <a:gd name="connsiteY6" fmla="*/ 1451885 h 1920288"/>
                    <a:gd name="connsiteX7" fmla="*/ 7358 w 453600"/>
                    <a:gd name="connsiteY7" fmla="*/ 1253678 h 1920288"/>
                    <a:gd name="connsiteX8" fmla="*/ 424671 w 453600"/>
                    <a:gd name="connsiteY8" fmla="*/ 36480 h 1920288"/>
                    <a:gd name="connsiteX9" fmla="*/ 453600 w 453600"/>
                    <a:gd name="connsiteY9" fmla="*/ 0 h 1920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3600" h="1920288">
                      <a:moveTo>
                        <a:pt x="453600" y="0"/>
                      </a:moveTo>
                      <a:lnTo>
                        <a:pt x="453600" y="1920288"/>
                      </a:lnTo>
                      <a:lnTo>
                        <a:pt x="384059" y="1914152"/>
                      </a:lnTo>
                      <a:cubicBezTo>
                        <a:pt x="196308" y="1880615"/>
                        <a:pt x="47443" y="1734834"/>
                        <a:pt x="9354" y="1548700"/>
                      </a:cubicBezTo>
                      <a:lnTo>
                        <a:pt x="0" y="1455902"/>
                      </a:lnTo>
                      <a:lnTo>
                        <a:pt x="146" y="1451885"/>
                      </a:lnTo>
                      <a:lnTo>
                        <a:pt x="145" y="1451885"/>
                      </a:lnTo>
                      <a:lnTo>
                        <a:pt x="7358" y="1253678"/>
                      </a:lnTo>
                      <a:cubicBezTo>
                        <a:pt x="42019" y="780132"/>
                        <a:pt x="195015" y="355125"/>
                        <a:pt x="424671" y="36480"/>
                      </a:cubicBezTo>
                      <a:lnTo>
                        <a:pt x="453600"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sp>
              <p:nvSpPr>
                <p:cNvPr id="32" name="Freeform: Shape 31">
                  <a:extLst>
                    <a:ext uri="{FF2B5EF4-FFF2-40B4-BE49-F238E27FC236}">
                      <a16:creationId xmlns:a16="http://schemas.microsoft.com/office/drawing/2014/main" id="{8F4BCABC-4173-4006-9B50-22E0BE31D9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92226" y="3165838"/>
                  <a:ext cx="482400" cy="1939601"/>
                </a:xfrm>
                <a:custGeom>
                  <a:avLst/>
                  <a:gdLst>
                    <a:gd name="connsiteX0" fmla="*/ 14399 w 482400"/>
                    <a:gd name="connsiteY0" fmla="*/ 0 h 1939601"/>
                    <a:gd name="connsiteX1" fmla="*/ 14399 w 482400"/>
                    <a:gd name="connsiteY1" fmla="*/ 689615 h 1939601"/>
                    <a:gd name="connsiteX2" fmla="*/ 14400 w 482400"/>
                    <a:gd name="connsiteY2" fmla="*/ 689615 h 1939601"/>
                    <a:gd name="connsiteX3" fmla="*/ 14401 w 482400"/>
                    <a:gd name="connsiteY3" fmla="*/ 689615 h 1939601"/>
                    <a:gd name="connsiteX4" fmla="*/ 14401 w 482400"/>
                    <a:gd name="connsiteY4" fmla="*/ 0 h 1939601"/>
                    <a:gd name="connsiteX5" fmla="*/ 57729 w 482400"/>
                    <a:gd name="connsiteY5" fmla="*/ 54638 h 1939601"/>
                    <a:gd name="connsiteX6" fmla="*/ 475042 w 482400"/>
                    <a:gd name="connsiteY6" fmla="*/ 1271836 h 1939601"/>
                    <a:gd name="connsiteX7" fmla="*/ 482255 w 482400"/>
                    <a:gd name="connsiteY7" fmla="*/ 1470043 h 1939601"/>
                    <a:gd name="connsiteX8" fmla="*/ 482254 w 482400"/>
                    <a:gd name="connsiteY8" fmla="*/ 1470043 h 1939601"/>
                    <a:gd name="connsiteX9" fmla="*/ 482400 w 482400"/>
                    <a:gd name="connsiteY9" fmla="*/ 1474060 h 1939601"/>
                    <a:gd name="connsiteX10" fmla="*/ 473046 w 482400"/>
                    <a:gd name="connsiteY10" fmla="*/ 1566858 h 1939601"/>
                    <a:gd name="connsiteX11" fmla="*/ 15706 w 482400"/>
                    <a:gd name="connsiteY11" fmla="*/ 1939601 h 1939601"/>
                    <a:gd name="connsiteX12" fmla="*/ 14400 w 482400"/>
                    <a:gd name="connsiteY12" fmla="*/ 1939469 h 1939601"/>
                    <a:gd name="connsiteX13" fmla="*/ 13094 w 482400"/>
                    <a:gd name="connsiteY13" fmla="*/ 1939601 h 1939601"/>
                    <a:gd name="connsiteX14" fmla="*/ 0 w 482400"/>
                    <a:gd name="connsiteY14" fmla="*/ 1938446 h 1939601"/>
                    <a:gd name="connsiteX15" fmla="*/ 0 w 482400"/>
                    <a:gd name="connsiteY15" fmla="*/ 18158 h 1939601"/>
                    <a:gd name="connsiteX16" fmla="*/ 14399 w 482400"/>
                    <a:gd name="connsiteY16" fmla="*/ 0 h 193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82400" h="1939601">
                      <a:moveTo>
                        <a:pt x="14399" y="0"/>
                      </a:moveTo>
                      <a:lnTo>
                        <a:pt x="14399" y="689615"/>
                      </a:lnTo>
                      <a:lnTo>
                        <a:pt x="14400" y="689615"/>
                      </a:lnTo>
                      <a:lnTo>
                        <a:pt x="14401" y="689615"/>
                      </a:lnTo>
                      <a:lnTo>
                        <a:pt x="14401" y="0"/>
                      </a:lnTo>
                      <a:lnTo>
                        <a:pt x="57729" y="54638"/>
                      </a:lnTo>
                      <a:cubicBezTo>
                        <a:pt x="287385" y="373283"/>
                        <a:pt x="440381" y="798290"/>
                        <a:pt x="475042" y="1271836"/>
                      </a:cubicBezTo>
                      <a:lnTo>
                        <a:pt x="482255" y="1470043"/>
                      </a:lnTo>
                      <a:lnTo>
                        <a:pt x="482254" y="1470043"/>
                      </a:lnTo>
                      <a:lnTo>
                        <a:pt x="482400" y="1474060"/>
                      </a:lnTo>
                      <a:lnTo>
                        <a:pt x="473046" y="1566858"/>
                      </a:lnTo>
                      <a:cubicBezTo>
                        <a:pt x="429516" y="1779582"/>
                        <a:pt x="241298" y="1939601"/>
                        <a:pt x="15706" y="1939601"/>
                      </a:cubicBezTo>
                      <a:lnTo>
                        <a:pt x="14400" y="1939469"/>
                      </a:lnTo>
                      <a:lnTo>
                        <a:pt x="13094" y="1939601"/>
                      </a:lnTo>
                      <a:lnTo>
                        <a:pt x="0" y="1938446"/>
                      </a:lnTo>
                      <a:lnTo>
                        <a:pt x="0" y="18158"/>
                      </a:lnTo>
                      <a:lnTo>
                        <a:pt x="14399"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grpSp>
          <p:grpSp>
            <p:nvGrpSpPr>
              <p:cNvPr id="27" name="Group 26">
                <a:extLst>
                  <a:ext uri="{FF2B5EF4-FFF2-40B4-BE49-F238E27FC236}">
                    <a16:creationId xmlns:a16="http://schemas.microsoft.com/office/drawing/2014/main" id="{8E6DD52D-5C11-4364-A277-0BC6C05CACBD}"/>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9210264" y="3423463"/>
                <a:ext cx="597126" cy="2160000"/>
                <a:chOff x="9210264" y="3423463"/>
                <a:chExt cx="597126" cy="2160000"/>
              </a:xfrm>
            </p:grpSpPr>
            <p:cxnSp>
              <p:nvCxnSpPr>
                <p:cNvPr id="28" name="Straight Connector 27">
                  <a:extLst>
                    <a:ext uri="{FF2B5EF4-FFF2-40B4-BE49-F238E27FC236}">
                      <a16:creationId xmlns:a16="http://schemas.microsoft.com/office/drawing/2014/main" id="{A2C9CE77-5338-4C9B-BCB7-1D6A7A2C72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508827" y="3423463"/>
                  <a:ext cx="0" cy="216000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29" name="Rectangle 5">
                  <a:extLst>
                    <a:ext uri="{FF2B5EF4-FFF2-40B4-BE49-F238E27FC236}">
                      <a16:creationId xmlns:a16="http://schemas.microsoft.com/office/drawing/2014/main" id="{DD8C86C1-51BA-4CB2-918E-99A73E2EC3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9210264" y="4162845"/>
                  <a:ext cx="597126" cy="597126"/>
                </a:xfrm>
                <a:custGeom>
                  <a:avLst/>
                  <a:gdLst>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0 w 1239398"/>
                    <a:gd name="connsiteY4" fmla="*/ 0 h 1239398"/>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91440 w 1239398"/>
                    <a:gd name="connsiteY4" fmla="*/ 91440 h 1239398"/>
                    <a:gd name="connsiteX0" fmla="*/ 1239398 w 1239398"/>
                    <a:gd name="connsiteY0" fmla="*/ 0 h 1239398"/>
                    <a:gd name="connsiteX1" fmla="*/ 1239398 w 1239398"/>
                    <a:gd name="connsiteY1" fmla="*/ 1239398 h 1239398"/>
                    <a:gd name="connsiteX2" fmla="*/ 0 w 1239398"/>
                    <a:gd name="connsiteY2" fmla="*/ 1239398 h 1239398"/>
                    <a:gd name="connsiteX3" fmla="*/ 91440 w 1239398"/>
                    <a:gd name="connsiteY3" fmla="*/ 91440 h 1239398"/>
                    <a:gd name="connsiteX0" fmla="*/ 1239398 w 1239398"/>
                    <a:gd name="connsiteY0" fmla="*/ 0 h 1239398"/>
                    <a:gd name="connsiteX1" fmla="*/ 1239398 w 1239398"/>
                    <a:gd name="connsiteY1" fmla="*/ 1239398 h 1239398"/>
                    <a:gd name="connsiteX2" fmla="*/ 0 w 1239398"/>
                    <a:gd name="connsiteY2" fmla="*/ 1239398 h 1239398"/>
                  </a:gdLst>
                  <a:ahLst/>
                  <a:cxnLst>
                    <a:cxn ang="0">
                      <a:pos x="connsiteX0" y="connsiteY0"/>
                    </a:cxn>
                    <a:cxn ang="0">
                      <a:pos x="connsiteX1" y="connsiteY1"/>
                    </a:cxn>
                    <a:cxn ang="0">
                      <a:pos x="connsiteX2" y="connsiteY2"/>
                    </a:cxn>
                  </a:cxnLst>
                  <a:rect l="l" t="t" r="r" b="b"/>
                  <a:pathLst>
                    <a:path w="1239398" h="1239398">
                      <a:moveTo>
                        <a:pt x="1239398" y="0"/>
                      </a:moveTo>
                      <a:lnTo>
                        <a:pt x="1239398" y="1239398"/>
                      </a:lnTo>
                      <a:lnTo>
                        <a:pt x="0" y="1239398"/>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
                  <a:extLst>
                    <a:ext uri="{FF2B5EF4-FFF2-40B4-BE49-F238E27FC236}">
                      <a16:creationId xmlns:a16="http://schemas.microsoft.com/office/drawing/2014/main" id="{713D5C9F-7DFE-4DDD-A89E-55BCBDFEC0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9297710" y="3747070"/>
                  <a:ext cx="422234" cy="422234"/>
                </a:xfrm>
                <a:custGeom>
                  <a:avLst/>
                  <a:gdLst>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0 w 1239398"/>
                    <a:gd name="connsiteY4" fmla="*/ 0 h 1239398"/>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91440 w 1239398"/>
                    <a:gd name="connsiteY4" fmla="*/ 91440 h 1239398"/>
                    <a:gd name="connsiteX0" fmla="*/ 1239398 w 1239398"/>
                    <a:gd name="connsiteY0" fmla="*/ 0 h 1239398"/>
                    <a:gd name="connsiteX1" fmla="*/ 1239398 w 1239398"/>
                    <a:gd name="connsiteY1" fmla="*/ 1239398 h 1239398"/>
                    <a:gd name="connsiteX2" fmla="*/ 0 w 1239398"/>
                    <a:gd name="connsiteY2" fmla="*/ 1239398 h 1239398"/>
                    <a:gd name="connsiteX3" fmla="*/ 91440 w 1239398"/>
                    <a:gd name="connsiteY3" fmla="*/ 91440 h 1239398"/>
                    <a:gd name="connsiteX0" fmla="*/ 1239398 w 1239398"/>
                    <a:gd name="connsiteY0" fmla="*/ 0 h 1239398"/>
                    <a:gd name="connsiteX1" fmla="*/ 1239398 w 1239398"/>
                    <a:gd name="connsiteY1" fmla="*/ 1239398 h 1239398"/>
                    <a:gd name="connsiteX2" fmla="*/ 0 w 1239398"/>
                    <a:gd name="connsiteY2" fmla="*/ 1239398 h 1239398"/>
                  </a:gdLst>
                  <a:ahLst/>
                  <a:cxnLst>
                    <a:cxn ang="0">
                      <a:pos x="connsiteX0" y="connsiteY0"/>
                    </a:cxn>
                    <a:cxn ang="0">
                      <a:pos x="connsiteX1" y="connsiteY1"/>
                    </a:cxn>
                    <a:cxn ang="0">
                      <a:pos x="connsiteX2" y="connsiteY2"/>
                    </a:cxn>
                  </a:cxnLst>
                  <a:rect l="l" t="t" r="r" b="b"/>
                  <a:pathLst>
                    <a:path w="1239398" h="1239398">
                      <a:moveTo>
                        <a:pt x="1239398" y="0"/>
                      </a:moveTo>
                      <a:lnTo>
                        <a:pt x="1239398" y="1239398"/>
                      </a:lnTo>
                      <a:lnTo>
                        <a:pt x="0" y="1239398"/>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cxnSp>
        <p:nvCxnSpPr>
          <p:cNvPr id="79" name="Straight Connector 78">
            <a:extLst>
              <a:ext uri="{FF2B5EF4-FFF2-40B4-BE49-F238E27FC236}">
                <a16:creationId xmlns:a16="http://schemas.microsoft.com/office/drawing/2014/main" id="{D56ACE5F-BE95-4218-ADF7-6F1DEF6A946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26000" y="3690871"/>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grpSp>
        <p:nvGrpSpPr>
          <p:cNvPr id="81" name="Group 80">
            <a:extLst>
              <a:ext uri="{FF2B5EF4-FFF2-40B4-BE49-F238E27FC236}">
                <a16:creationId xmlns:a16="http://schemas.microsoft.com/office/drawing/2014/main" id="{801DF50F-B47F-405F-BDF3-73DAC01BB90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8173184" y="602681"/>
            <a:ext cx="3615648" cy="5932335"/>
            <a:chOff x="402434" y="602681"/>
            <a:chExt cx="3615648" cy="5932335"/>
          </a:xfrm>
        </p:grpSpPr>
        <p:grpSp>
          <p:nvGrpSpPr>
            <p:cNvPr id="82" name="Group 81">
              <a:extLst>
                <a:ext uri="{FF2B5EF4-FFF2-40B4-BE49-F238E27FC236}">
                  <a16:creationId xmlns:a16="http://schemas.microsoft.com/office/drawing/2014/main" id="{2457533F-CAD7-46C2-9CB3-8505B2DFABA2}"/>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rot="2700000">
              <a:off x="710054" y="399231"/>
              <a:ext cx="317159" cy="932400"/>
              <a:chOff x="6376988" y="280988"/>
              <a:chExt cx="633413" cy="1862138"/>
            </a:xfrm>
          </p:grpSpPr>
          <p:sp>
            <p:nvSpPr>
              <p:cNvPr id="139" name="Freeform 68">
                <a:extLst>
                  <a:ext uri="{FF2B5EF4-FFF2-40B4-BE49-F238E27FC236}">
                    <a16:creationId xmlns:a16="http://schemas.microsoft.com/office/drawing/2014/main" id="{66E9686F-CED0-475E-A28A-D8CDBCCDD1D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376988" y="280988"/>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40" name="Freeform 69">
                <a:extLst>
                  <a:ext uri="{FF2B5EF4-FFF2-40B4-BE49-F238E27FC236}">
                    <a16:creationId xmlns:a16="http://schemas.microsoft.com/office/drawing/2014/main" id="{254AFE2B-C030-4DF5-B113-1A9ECB6A65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696076" y="280988"/>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41" name="Line 70">
                <a:extLst>
                  <a:ext uri="{FF2B5EF4-FFF2-40B4-BE49-F238E27FC236}">
                    <a16:creationId xmlns:a16="http://schemas.microsoft.com/office/drawing/2014/main" id="{02E0618D-FC2B-49B2-B15F-0EA6139909EA}"/>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6696076" y="280988"/>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83" name="Oval 82">
              <a:extLst>
                <a:ext uri="{FF2B5EF4-FFF2-40B4-BE49-F238E27FC236}">
                  <a16:creationId xmlns:a16="http://schemas.microsoft.com/office/drawing/2014/main" id="{3BC4DEAB-C1FD-4FA7-9417-3E053D540E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1333586" y="839438"/>
              <a:ext cx="340415" cy="340415"/>
            </a:xfrm>
            <a:prstGeom prst="ellipse">
              <a:avLst/>
            </a:pr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nvGrpSpPr>
            <p:cNvPr id="84" name="Group 83">
              <a:extLst>
                <a:ext uri="{FF2B5EF4-FFF2-40B4-BE49-F238E27FC236}">
                  <a16:creationId xmlns:a16="http://schemas.microsoft.com/office/drawing/2014/main" id="{77615B8B-540B-420B-87F1-5F51415E7F25}"/>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3500000">
              <a:off x="1732866" y="390058"/>
              <a:ext cx="1785984" cy="2211229"/>
              <a:chOff x="3125006" y="3171595"/>
              <a:chExt cx="1785984" cy="2211229"/>
            </a:xfrm>
          </p:grpSpPr>
          <p:grpSp>
            <p:nvGrpSpPr>
              <p:cNvPr id="131" name="Group 130">
                <a:extLst>
                  <a:ext uri="{FF2B5EF4-FFF2-40B4-BE49-F238E27FC236}">
                    <a16:creationId xmlns:a16="http://schemas.microsoft.com/office/drawing/2014/main" id="{82E16796-0833-4B54-AED9-A3611C9BD19E}"/>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136819" y="3174345"/>
                <a:ext cx="1760933" cy="2208479"/>
                <a:chOff x="4749017" y="2998646"/>
                <a:chExt cx="1760933" cy="2208479"/>
              </a:xfrm>
            </p:grpSpPr>
            <p:cxnSp>
              <p:nvCxnSpPr>
                <p:cNvPr id="135" name="Straight Connector 134">
                  <a:extLst>
                    <a:ext uri="{FF2B5EF4-FFF2-40B4-BE49-F238E27FC236}">
                      <a16:creationId xmlns:a16="http://schemas.microsoft.com/office/drawing/2014/main" id="{F1E2155D-D771-4139-BC04-B5F026AEBB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5630197" y="2998646"/>
                  <a:ext cx="0" cy="2208479"/>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746D84B4-B9EF-417C-A565-F9B86978EC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4749017" y="4416771"/>
                  <a:ext cx="1760933"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137" name="Rectangle 30">
                  <a:extLst>
                    <a:ext uri="{FF2B5EF4-FFF2-40B4-BE49-F238E27FC236}">
                      <a16:creationId xmlns:a16="http://schemas.microsoft.com/office/drawing/2014/main" id="{66FFC568-D3F5-4FA6-B28A-516DE623F5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5136242" y="3224252"/>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tangle 30">
                  <a:extLst>
                    <a:ext uri="{FF2B5EF4-FFF2-40B4-BE49-F238E27FC236}">
                      <a16:creationId xmlns:a16="http://schemas.microsoft.com/office/drawing/2014/main" id="{2C3FB912-25F7-4822-B327-DA1E9B335B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5327037" y="3070731"/>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2" name="Group 131">
                <a:extLst>
                  <a:ext uri="{FF2B5EF4-FFF2-40B4-BE49-F238E27FC236}">
                    <a16:creationId xmlns:a16="http://schemas.microsoft.com/office/drawing/2014/main" id="{4FC8FB21-D7E1-4978-AD20-5E68B4C580ED}"/>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125006" y="3171595"/>
                <a:ext cx="1785984" cy="1799739"/>
                <a:chOff x="6879836" y="3516901"/>
                <a:chExt cx="1785984" cy="1799739"/>
              </a:xfrm>
            </p:grpSpPr>
            <p:sp>
              <p:nvSpPr>
                <p:cNvPr id="133" name="Freeform: Shape 132">
                  <a:extLst>
                    <a:ext uri="{FF2B5EF4-FFF2-40B4-BE49-F238E27FC236}">
                      <a16:creationId xmlns:a16="http://schemas.microsoft.com/office/drawing/2014/main" id="{51BBD3DF-C644-4E9C-A11C-B6336B8890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79836" y="3521665"/>
                  <a:ext cx="892801" cy="1794975"/>
                </a:xfrm>
                <a:custGeom>
                  <a:avLst/>
                  <a:gdLst>
                    <a:gd name="connsiteX0" fmla="*/ 892801 w 892801"/>
                    <a:gd name="connsiteY0" fmla="*/ 0 h 1794975"/>
                    <a:gd name="connsiteX1" fmla="*/ 892801 w 892801"/>
                    <a:gd name="connsiteY1" fmla="*/ 1434622 h 1794975"/>
                    <a:gd name="connsiteX2" fmla="*/ 845919 w 892801"/>
                    <a:gd name="connsiteY2" fmla="*/ 1533379 h 1794975"/>
                    <a:gd name="connsiteX3" fmla="*/ 440820 w 892801"/>
                    <a:gd name="connsiteY3" fmla="*/ 1794916 h 1794975"/>
                    <a:gd name="connsiteX4" fmla="*/ 379878 w 892801"/>
                    <a:gd name="connsiteY4" fmla="*/ 1791253 h 1794975"/>
                    <a:gd name="connsiteX5" fmla="*/ 763083 w 892801"/>
                    <a:gd name="connsiteY5" fmla="*/ 100140 h 1794975"/>
                    <a:gd name="connsiteX6" fmla="*/ 892801 w 892801"/>
                    <a:gd name="connsiteY6" fmla="*/ 0 h 179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2801" h="1794975">
                      <a:moveTo>
                        <a:pt x="892801" y="0"/>
                      </a:moveTo>
                      <a:lnTo>
                        <a:pt x="892801" y="1434622"/>
                      </a:lnTo>
                      <a:lnTo>
                        <a:pt x="845919" y="1533379"/>
                      </a:lnTo>
                      <a:cubicBezTo>
                        <a:pt x="735106" y="1711682"/>
                        <a:pt x="584368" y="1792418"/>
                        <a:pt x="440820" y="1794916"/>
                      </a:cubicBezTo>
                      <a:cubicBezTo>
                        <a:pt x="420314" y="1795273"/>
                        <a:pt x="399954" y="1794033"/>
                        <a:pt x="379878" y="1791253"/>
                      </a:cubicBezTo>
                      <a:cubicBezTo>
                        <a:pt x="-41718" y="1732871"/>
                        <a:pt x="-338017" y="995203"/>
                        <a:pt x="763083" y="100140"/>
                      </a:cubicBezTo>
                      <a:lnTo>
                        <a:pt x="892801"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sp>
              <p:nvSpPr>
                <p:cNvPr id="134" name="Freeform: Shape 133">
                  <a:extLst>
                    <a:ext uri="{FF2B5EF4-FFF2-40B4-BE49-F238E27FC236}">
                      <a16:creationId xmlns:a16="http://schemas.microsoft.com/office/drawing/2014/main" id="{0B53158D-9F0C-4064-B804-2C1F8AEBEA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72637" y="3516901"/>
                  <a:ext cx="893183" cy="1795123"/>
                </a:xfrm>
                <a:custGeom>
                  <a:avLst/>
                  <a:gdLst>
                    <a:gd name="connsiteX0" fmla="*/ 191 w 893183"/>
                    <a:gd name="connsiteY0" fmla="*/ 0 h 1795123"/>
                    <a:gd name="connsiteX1" fmla="*/ 130101 w 893183"/>
                    <a:gd name="connsiteY1" fmla="*/ 100288 h 1795123"/>
                    <a:gd name="connsiteX2" fmla="*/ 513306 w 893183"/>
                    <a:gd name="connsiteY2" fmla="*/ 1791401 h 1795123"/>
                    <a:gd name="connsiteX3" fmla="*/ 47265 w 893183"/>
                    <a:gd name="connsiteY3" fmla="*/ 1533527 h 1795123"/>
                    <a:gd name="connsiteX4" fmla="*/ 192 w 893183"/>
                    <a:gd name="connsiteY4" fmla="*/ 1434367 h 1795123"/>
                    <a:gd name="connsiteX5" fmla="*/ 192 w 893183"/>
                    <a:gd name="connsiteY5" fmla="*/ 1438981 h 1795123"/>
                    <a:gd name="connsiteX6" fmla="*/ 0 w 893183"/>
                    <a:gd name="connsiteY6" fmla="*/ 1439386 h 1795123"/>
                    <a:gd name="connsiteX7" fmla="*/ 0 w 893183"/>
                    <a:gd name="connsiteY7" fmla="*/ 4764 h 1795123"/>
                    <a:gd name="connsiteX8" fmla="*/ 191 w 893183"/>
                    <a:gd name="connsiteY8" fmla="*/ 4616 h 1795123"/>
                    <a:gd name="connsiteX9" fmla="*/ 191 w 893183"/>
                    <a:gd name="connsiteY9" fmla="*/ 0 h 1795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3183" h="1795123">
                      <a:moveTo>
                        <a:pt x="191" y="0"/>
                      </a:moveTo>
                      <a:lnTo>
                        <a:pt x="130101" y="100288"/>
                      </a:lnTo>
                      <a:cubicBezTo>
                        <a:pt x="1231201" y="995351"/>
                        <a:pt x="934902" y="1733019"/>
                        <a:pt x="513306" y="1791401"/>
                      </a:cubicBezTo>
                      <a:cubicBezTo>
                        <a:pt x="352699" y="1813642"/>
                        <a:pt x="173909" y="1737302"/>
                        <a:pt x="47265" y="1533527"/>
                      </a:cubicBezTo>
                      <a:lnTo>
                        <a:pt x="192" y="1434367"/>
                      </a:lnTo>
                      <a:lnTo>
                        <a:pt x="192" y="1438981"/>
                      </a:lnTo>
                      <a:lnTo>
                        <a:pt x="0" y="1439386"/>
                      </a:lnTo>
                      <a:lnTo>
                        <a:pt x="0" y="4764"/>
                      </a:lnTo>
                      <a:lnTo>
                        <a:pt x="191" y="4616"/>
                      </a:lnTo>
                      <a:lnTo>
                        <a:pt x="191"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grpSp>
        </p:grpSp>
        <p:grpSp>
          <p:nvGrpSpPr>
            <p:cNvPr id="85" name="Group 84">
              <a:extLst>
                <a:ext uri="{FF2B5EF4-FFF2-40B4-BE49-F238E27FC236}">
                  <a16:creationId xmlns:a16="http://schemas.microsoft.com/office/drawing/2014/main" id="{B9D93B3C-5026-425E-9179-CBB944A9096E}"/>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40000" y="2480400"/>
              <a:ext cx="2457450" cy="3838575"/>
              <a:chOff x="587376" y="280988"/>
              <a:chExt cx="2457450" cy="3838575"/>
            </a:xfrm>
          </p:grpSpPr>
          <p:sp>
            <p:nvSpPr>
              <p:cNvPr id="109" name="Freeform 64">
                <a:extLst>
                  <a:ext uri="{FF2B5EF4-FFF2-40B4-BE49-F238E27FC236}">
                    <a16:creationId xmlns:a16="http://schemas.microsoft.com/office/drawing/2014/main" id="{5C84A49A-BD66-4BEA-A06B-2FA89468BBF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1443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10" name="Freeform 81">
                <a:extLst>
                  <a:ext uri="{FF2B5EF4-FFF2-40B4-BE49-F238E27FC236}">
                    <a16:creationId xmlns:a16="http://schemas.microsoft.com/office/drawing/2014/main" id="{EB8895A6-E32C-4B09-B9E0-314C000A282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205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11" name="Freeform 61">
                <a:extLst>
                  <a:ext uri="{FF2B5EF4-FFF2-40B4-BE49-F238E27FC236}">
                    <a16:creationId xmlns:a16="http://schemas.microsoft.com/office/drawing/2014/main" id="{6ABA4FEE-5223-4565-9B11-5E7CD13236D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1443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12" name="Freeform 78">
                <a:extLst>
                  <a:ext uri="{FF2B5EF4-FFF2-40B4-BE49-F238E27FC236}">
                    <a16:creationId xmlns:a16="http://schemas.microsoft.com/office/drawing/2014/main" id="{38C78FAF-A05E-4962-8571-B6C83FB4EFD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205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13" name="Freeform 84">
                <a:extLst>
                  <a:ext uri="{FF2B5EF4-FFF2-40B4-BE49-F238E27FC236}">
                    <a16:creationId xmlns:a16="http://schemas.microsoft.com/office/drawing/2014/main" id="{B94F41EA-CB57-4E1D-9C7F-6E482F0EB6A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967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14" name="Freeform 87">
                <a:extLst>
                  <a:ext uri="{FF2B5EF4-FFF2-40B4-BE49-F238E27FC236}">
                    <a16:creationId xmlns:a16="http://schemas.microsoft.com/office/drawing/2014/main" id="{36E5C22C-6491-4028-8C8F-2BBA91B6929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967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15" name="Freeform 60">
                <a:extLst>
                  <a:ext uri="{FF2B5EF4-FFF2-40B4-BE49-F238E27FC236}">
                    <a16:creationId xmlns:a16="http://schemas.microsoft.com/office/drawing/2014/main" id="{C68EAD32-DAD2-4E24-A17D-9EF57C0FA5B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80988"/>
                <a:ext cx="319088" cy="1419225"/>
              </a:xfrm>
              <a:custGeom>
                <a:avLst/>
                <a:gdLst>
                  <a:gd name="T0" fmla="*/ 0 w 67"/>
                  <a:gd name="T1" fmla="*/ 0 h 298"/>
                  <a:gd name="T2" fmla="*/ 0 w 67"/>
                  <a:gd name="T3" fmla="*/ 298 h 298"/>
                  <a:gd name="T4" fmla="*/ 67 w 67"/>
                  <a:gd name="T5" fmla="*/ 149 h 298"/>
                  <a:gd name="T6" fmla="*/ 0 w 67"/>
                  <a:gd name="T7" fmla="*/ 0 h 298"/>
                </a:gdLst>
                <a:ahLst/>
                <a:cxnLst>
                  <a:cxn ang="0">
                    <a:pos x="T0" y="T1"/>
                  </a:cxn>
                  <a:cxn ang="0">
                    <a:pos x="T2" y="T3"/>
                  </a:cxn>
                  <a:cxn ang="0">
                    <a:pos x="T4" y="T5"/>
                  </a:cxn>
                  <a:cxn ang="0">
                    <a:pos x="T6" y="T7"/>
                  </a:cxn>
                </a:cxnLst>
                <a:rect l="0" t="0" r="r" b="b"/>
                <a:pathLst>
                  <a:path w="67" h="298">
                    <a:moveTo>
                      <a:pt x="0" y="0"/>
                    </a:moveTo>
                    <a:cubicBezTo>
                      <a:pt x="0" y="298"/>
                      <a:pt x="0" y="298"/>
                      <a:pt x="0" y="298"/>
                    </a:cubicBezTo>
                    <a:cubicBezTo>
                      <a:pt x="41" y="261"/>
                      <a:pt x="67" y="208"/>
                      <a:pt x="67" y="149"/>
                    </a:cubicBezTo>
                    <a:cubicBezTo>
                      <a:pt x="67"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16" name="Freeform 59">
                <a:extLst>
                  <a:ext uri="{FF2B5EF4-FFF2-40B4-BE49-F238E27FC236}">
                    <a16:creationId xmlns:a16="http://schemas.microsoft.com/office/drawing/2014/main" id="{0C6E1ABE-BB08-4327-9CDD-11A5D0130E4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97013" y="280988"/>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17" name="Freeform 62">
                <a:extLst>
                  <a:ext uri="{FF2B5EF4-FFF2-40B4-BE49-F238E27FC236}">
                    <a16:creationId xmlns:a16="http://schemas.microsoft.com/office/drawing/2014/main" id="{88D096DA-BFC9-44D7-8441-490FA2D4047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1390651"/>
                <a:ext cx="1228725" cy="761999"/>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18" name="Freeform 65">
                <a:extLst>
                  <a:ext uri="{FF2B5EF4-FFF2-40B4-BE49-F238E27FC236}">
                    <a16:creationId xmlns:a16="http://schemas.microsoft.com/office/drawing/2014/main" id="{152CB9CF-F70A-46B0-AB37-7922D326BD0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1362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0">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19" name="Freeform 79">
                <a:extLst>
                  <a:ext uri="{FF2B5EF4-FFF2-40B4-BE49-F238E27FC236}">
                    <a16:creationId xmlns:a16="http://schemas.microsoft.com/office/drawing/2014/main" id="{28240976-82E5-4A37-8E2B-A07CCFD13D9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124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20" name="Freeform 82">
                <a:extLst>
                  <a:ext uri="{FF2B5EF4-FFF2-40B4-BE49-F238E27FC236}">
                    <a16:creationId xmlns:a16="http://schemas.microsoft.com/office/drawing/2014/main" id="{0C25B6B7-4317-4482-A474-2830FA6E59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124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21" name="Freeform 85">
                <a:extLst>
                  <a:ext uri="{FF2B5EF4-FFF2-40B4-BE49-F238E27FC236}">
                    <a16:creationId xmlns:a16="http://schemas.microsoft.com/office/drawing/2014/main" id="{5C0EDF04-E84E-457D-A5F9-7746545AB23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886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22" name="Freeform 88">
                <a:extLst>
                  <a:ext uri="{FF2B5EF4-FFF2-40B4-BE49-F238E27FC236}">
                    <a16:creationId xmlns:a16="http://schemas.microsoft.com/office/drawing/2014/main" id="{566313AB-A9AB-4B84-8C23-50E72591718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886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grpSp>
            <p:nvGrpSpPr>
              <p:cNvPr id="123" name="Group 122">
                <a:extLst>
                  <a:ext uri="{FF2B5EF4-FFF2-40B4-BE49-F238E27FC236}">
                    <a16:creationId xmlns:a16="http://schemas.microsoft.com/office/drawing/2014/main" id="{2F31BFB5-317D-4135-930A-240F7A56EA82}"/>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87376" y="280988"/>
                <a:ext cx="2457450" cy="3838575"/>
                <a:chOff x="587376" y="280988"/>
                <a:chExt cx="2457450" cy="3838575"/>
              </a:xfrm>
            </p:grpSpPr>
            <p:sp>
              <p:nvSpPr>
                <p:cNvPr id="124" name="Line 63">
                  <a:extLst>
                    <a:ext uri="{FF2B5EF4-FFF2-40B4-BE49-F238E27FC236}">
                      <a16:creationId xmlns:a16="http://schemas.microsoft.com/office/drawing/2014/main" id="{9102C0AC-7FF7-4F4B-B7C1-C8CE4846A1CD}"/>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587376"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5" name="Line 66">
                  <a:extLst>
                    <a:ext uri="{FF2B5EF4-FFF2-40B4-BE49-F238E27FC236}">
                      <a16:creationId xmlns:a16="http://schemas.microsoft.com/office/drawing/2014/main" id="{64BAC77C-E14F-4FA8-9D0A-55B646EEA468}"/>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1816101"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6" name="Line 67">
                  <a:extLst>
                    <a:ext uri="{FF2B5EF4-FFF2-40B4-BE49-F238E27FC236}">
                      <a16:creationId xmlns:a16="http://schemas.microsoft.com/office/drawing/2014/main" id="{0B88DC73-9AC3-42F8-8C9E-94EE9B61AE4C}"/>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1816101" y="280988"/>
                  <a:ext cx="0" cy="3838575"/>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7" name="Line 80">
                  <a:extLst>
                    <a:ext uri="{FF2B5EF4-FFF2-40B4-BE49-F238E27FC236}">
                      <a16:creationId xmlns:a16="http://schemas.microsoft.com/office/drawing/2014/main" id="{26BBA2D9-E4D0-424E-9825-61A9B3C0A37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587376"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8" name="Line 83">
                  <a:extLst>
                    <a:ext uri="{FF2B5EF4-FFF2-40B4-BE49-F238E27FC236}">
                      <a16:creationId xmlns:a16="http://schemas.microsoft.com/office/drawing/2014/main" id="{F6D4FA39-E0CC-4991-83D0-606E03CF1D36}"/>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1816101"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9" name="Line 86">
                  <a:extLst>
                    <a:ext uri="{FF2B5EF4-FFF2-40B4-BE49-F238E27FC236}">
                      <a16:creationId xmlns:a16="http://schemas.microsoft.com/office/drawing/2014/main" id="{3819BE2B-7D47-443C-B1DF-2EA57679D171}"/>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587376"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0" name="Line 89">
                  <a:extLst>
                    <a:ext uri="{FF2B5EF4-FFF2-40B4-BE49-F238E27FC236}">
                      <a16:creationId xmlns:a16="http://schemas.microsoft.com/office/drawing/2014/main" id="{86B1E78E-D338-4BAE-9FB1-1A9118AD3DDE}"/>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1816101"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sp>
          <p:nvSpPr>
            <p:cNvPr id="86" name="Oval 85">
              <a:extLst>
                <a:ext uri="{FF2B5EF4-FFF2-40B4-BE49-F238E27FC236}">
                  <a16:creationId xmlns:a16="http://schemas.microsoft.com/office/drawing/2014/main" id="{4EC68A1A-796C-4F5F-8F41-0124729201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742320" y="5778888"/>
              <a:ext cx="340415" cy="340415"/>
            </a:xfrm>
            <a:prstGeom prst="ellipse">
              <a:avLst/>
            </a:pr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nvGrpSpPr>
            <p:cNvPr id="87" name="Group 86">
              <a:extLst>
                <a:ext uri="{FF2B5EF4-FFF2-40B4-BE49-F238E27FC236}">
                  <a16:creationId xmlns:a16="http://schemas.microsoft.com/office/drawing/2014/main" id="{272E52F1-29AD-47C2-904E-60B72D4A9105}"/>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0800000">
              <a:off x="2305927" y="2362458"/>
              <a:ext cx="641183" cy="1069728"/>
              <a:chOff x="6484112" y="2967038"/>
              <a:chExt cx="641183" cy="1069728"/>
            </a:xfrm>
          </p:grpSpPr>
          <p:grpSp>
            <p:nvGrpSpPr>
              <p:cNvPr id="101" name="Group 100">
                <a:extLst>
                  <a:ext uri="{FF2B5EF4-FFF2-40B4-BE49-F238E27FC236}">
                    <a16:creationId xmlns:a16="http://schemas.microsoft.com/office/drawing/2014/main" id="{B3F829B9-B86F-47B0-A187-2202CCB861B6}"/>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6808136" y="2967038"/>
                <a:ext cx="317159" cy="932400"/>
                <a:chOff x="6808136" y="2967038"/>
                <a:chExt cx="317159" cy="932400"/>
              </a:xfrm>
            </p:grpSpPr>
            <p:sp>
              <p:nvSpPr>
                <p:cNvPr id="106" name="Freeform 68">
                  <a:extLst>
                    <a:ext uri="{FF2B5EF4-FFF2-40B4-BE49-F238E27FC236}">
                      <a16:creationId xmlns:a16="http://schemas.microsoft.com/office/drawing/2014/main" id="{ED1B3641-1CFF-46F3-873A-3B6AA5D79E5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07" name="Freeform 69">
                  <a:extLst>
                    <a:ext uri="{FF2B5EF4-FFF2-40B4-BE49-F238E27FC236}">
                      <a16:creationId xmlns:a16="http://schemas.microsoft.com/office/drawing/2014/main" id="{2C8E8742-B905-4C81-9553-19C64E8F3FA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08" name="Line 70">
                  <a:extLst>
                    <a:ext uri="{FF2B5EF4-FFF2-40B4-BE49-F238E27FC236}">
                      <a16:creationId xmlns:a16="http://schemas.microsoft.com/office/drawing/2014/main" id="{E10BE229-40F6-4A15-9282-BD78053FB5E3}"/>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02" name="Group 101">
                <a:extLst>
                  <a:ext uri="{FF2B5EF4-FFF2-40B4-BE49-F238E27FC236}">
                    <a16:creationId xmlns:a16="http://schemas.microsoft.com/office/drawing/2014/main" id="{543B3E07-5E30-43C1-9169-90E713C27295}"/>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8900000" flipH="1">
                <a:off x="6484112" y="3104366"/>
                <a:ext cx="317159" cy="932400"/>
                <a:chOff x="6808136" y="2967038"/>
                <a:chExt cx="317159" cy="932400"/>
              </a:xfrm>
            </p:grpSpPr>
            <p:sp>
              <p:nvSpPr>
                <p:cNvPr id="103" name="Freeform 68">
                  <a:extLst>
                    <a:ext uri="{FF2B5EF4-FFF2-40B4-BE49-F238E27FC236}">
                      <a16:creationId xmlns:a16="http://schemas.microsoft.com/office/drawing/2014/main" id="{03FCAAE2-5982-4748-8355-1245B745230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04" name="Freeform 69">
                  <a:extLst>
                    <a:ext uri="{FF2B5EF4-FFF2-40B4-BE49-F238E27FC236}">
                      <a16:creationId xmlns:a16="http://schemas.microsoft.com/office/drawing/2014/main" id="{3B21621D-2AAA-4224-B85E-F14F1587A1D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05" name="Line 70">
                  <a:extLst>
                    <a:ext uri="{FF2B5EF4-FFF2-40B4-BE49-F238E27FC236}">
                      <a16:creationId xmlns:a16="http://schemas.microsoft.com/office/drawing/2014/main" id="{B69DCE92-933C-4180-9ECE-C159FF0ED2B4}"/>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grpSp>
          <p:nvGrpSpPr>
            <p:cNvPr id="88" name="Group 87">
              <a:extLst>
                <a:ext uri="{FF2B5EF4-FFF2-40B4-BE49-F238E27FC236}">
                  <a16:creationId xmlns:a16="http://schemas.microsoft.com/office/drawing/2014/main" id="{3774B519-16FD-45D1-81B3-F10B796BD15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384669" y="4915016"/>
              <a:ext cx="633413" cy="1620000"/>
              <a:chOff x="3384669" y="4915016"/>
              <a:chExt cx="633413" cy="1620000"/>
            </a:xfrm>
          </p:grpSpPr>
          <p:grpSp>
            <p:nvGrpSpPr>
              <p:cNvPr id="97" name="Group 96">
                <a:extLst>
                  <a:ext uri="{FF2B5EF4-FFF2-40B4-BE49-F238E27FC236}">
                    <a16:creationId xmlns:a16="http://schemas.microsoft.com/office/drawing/2014/main" id="{E1718837-BAB1-4751-8766-2CD3B3094756}"/>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8900000">
                <a:off x="3384669" y="4946104"/>
                <a:ext cx="633413" cy="1419225"/>
                <a:chOff x="5959192" y="333389"/>
                <a:chExt cx="633413" cy="1419225"/>
              </a:xfrm>
            </p:grpSpPr>
            <p:sp>
              <p:nvSpPr>
                <p:cNvPr id="99" name="Freeform 68">
                  <a:extLst>
                    <a:ext uri="{FF2B5EF4-FFF2-40B4-BE49-F238E27FC236}">
                      <a16:creationId xmlns:a16="http://schemas.microsoft.com/office/drawing/2014/main" id="{85774601-5D43-405D-B593-93550F4C578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59192" y="333389"/>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00" name="Freeform 69">
                  <a:extLst>
                    <a:ext uri="{FF2B5EF4-FFF2-40B4-BE49-F238E27FC236}">
                      <a16:creationId xmlns:a16="http://schemas.microsoft.com/office/drawing/2014/main" id="{3E1DA161-17EA-4A32-A428-C2368EBACBA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278280" y="333389"/>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grpSp>
          <p:sp>
            <p:nvSpPr>
              <p:cNvPr id="98" name="Line 70">
                <a:extLst>
                  <a:ext uri="{FF2B5EF4-FFF2-40B4-BE49-F238E27FC236}">
                    <a16:creationId xmlns:a16="http://schemas.microsoft.com/office/drawing/2014/main" id="{C5270C31-E701-47DC-BAC5-DE712455395C}"/>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rot="18900000" flipV="1">
                <a:off x="3774042" y="4915016"/>
                <a:ext cx="0" cy="16200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89" name="Group 88">
              <a:extLst>
                <a:ext uri="{FF2B5EF4-FFF2-40B4-BE49-F238E27FC236}">
                  <a16:creationId xmlns:a16="http://schemas.microsoft.com/office/drawing/2014/main" id="{9B78A593-AB03-4D7B-8996-22F6035661ED}"/>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0800000">
              <a:off x="540013" y="1046180"/>
              <a:ext cx="903599" cy="2160000"/>
              <a:chOff x="9057947" y="3423463"/>
              <a:chExt cx="903599" cy="2160000"/>
            </a:xfrm>
          </p:grpSpPr>
          <p:grpSp>
            <p:nvGrpSpPr>
              <p:cNvPr id="90" name="Group 89">
                <a:extLst>
                  <a:ext uri="{FF2B5EF4-FFF2-40B4-BE49-F238E27FC236}">
                    <a16:creationId xmlns:a16="http://schemas.microsoft.com/office/drawing/2014/main" id="{C4C08476-8891-498B-95DD-3D4BB02B4EFE}"/>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a:off x="9057947" y="3432856"/>
                <a:ext cx="903599" cy="1872461"/>
                <a:chOff x="10538626" y="3165838"/>
                <a:chExt cx="936000" cy="1939601"/>
              </a:xfrm>
            </p:grpSpPr>
            <p:sp>
              <p:nvSpPr>
                <p:cNvPr id="95" name="Freeform: Shape 94">
                  <a:extLst>
                    <a:ext uri="{FF2B5EF4-FFF2-40B4-BE49-F238E27FC236}">
                      <a16:creationId xmlns:a16="http://schemas.microsoft.com/office/drawing/2014/main" id="{C9C077B4-3B4E-4043-BAF4-65306ADBE2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538626" y="3183996"/>
                  <a:ext cx="453600" cy="1920288"/>
                </a:xfrm>
                <a:custGeom>
                  <a:avLst/>
                  <a:gdLst>
                    <a:gd name="connsiteX0" fmla="*/ 453600 w 453600"/>
                    <a:gd name="connsiteY0" fmla="*/ 0 h 1920288"/>
                    <a:gd name="connsiteX1" fmla="*/ 453600 w 453600"/>
                    <a:gd name="connsiteY1" fmla="*/ 1920288 h 1920288"/>
                    <a:gd name="connsiteX2" fmla="*/ 384059 w 453600"/>
                    <a:gd name="connsiteY2" fmla="*/ 1914152 h 1920288"/>
                    <a:gd name="connsiteX3" fmla="*/ 9354 w 453600"/>
                    <a:gd name="connsiteY3" fmla="*/ 1548700 h 1920288"/>
                    <a:gd name="connsiteX4" fmla="*/ 0 w 453600"/>
                    <a:gd name="connsiteY4" fmla="*/ 1455902 h 1920288"/>
                    <a:gd name="connsiteX5" fmla="*/ 146 w 453600"/>
                    <a:gd name="connsiteY5" fmla="*/ 1451885 h 1920288"/>
                    <a:gd name="connsiteX6" fmla="*/ 145 w 453600"/>
                    <a:gd name="connsiteY6" fmla="*/ 1451885 h 1920288"/>
                    <a:gd name="connsiteX7" fmla="*/ 7358 w 453600"/>
                    <a:gd name="connsiteY7" fmla="*/ 1253678 h 1920288"/>
                    <a:gd name="connsiteX8" fmla="*/ 424671 w 453600"/>
                    <a:gd name="connsiteY8" fmla="*/ 36480 h 1920288"/>
                    <a:gd name="connsiteX9" fmla="*/ 453600 w 453600"/>
                    <a:gd name="connsiteY9" fmla="*/ 0 h 1920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3600" h="1920288">
                      <a:moveTo>
                        <a:pt x="453600" y="0"/>
                      </a:moveTo>
                      <a:lnTo>
                        <a:pt x="453600" y="1920288"/>
                      </a:lnTo>
                      <a:lnTo>
                        <a:pt x="384059" y="1914152"/>
                      </a:lnTo>
                      <a:cubicBezTo>
                        <a:pt x="196308" y="1880615"/>
                        <a:pt x="47443" y="1734834"/>
                        <a:pt x="9354" y="1548700"/>
                      </a:cubicBezTo>
                      <a:lnTo>
                        <a:pt x="0" y="1455902"/>
                      </a:lnTo>
                      <a:lnTo>
                        <a:pt x="146" y="1451885"/>
                      </a:lnTo>
                      <a:lnTo>
                        <a:pt x="145" y="1451885"/>
                      </a:lnTo>
                      <a:lnTo>
                        <a:pt x="7358" y="1253678"/>
                      </a:lnTo>
                      <a:cubicBezTo>
                        <a:pt x="42019" y="780132"/>
                        <a:pt x="195015" y="355125"/>
                        <a:pt x="424671" y="36480"/>
                      </a:cubicBezTo>
                      <a:lnTo>
                        <a:pt x="453600"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sp>
              <p:nvSpPr>
                <p:cNvPr id="96" name="Freeform: Shape 95">
                  <a:extLst>
                    <a:ext uri="{FF2B5EF4-FFF2-40B4-BE49-F238E27FC236}">
                      <a16:creationId xmlns:a16="http://schemas.microsoft.com/office/drawing/2014/main" id="{0CCC2DDE-715C-4561-A70C-60428A65CA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92226" y="3165838"/>
                  <a:ext cx="482400" cy="1939601"/>
                </a:xfrm>
                <a:custGeom>
                  <a:avLst/>
                  <a:gdLst>
                    <a:gd name="connsiteX0" fmla="*/ 14399 w 482400"/>
                    <a:gd name="connsiteY0" fmla="*/ 0 h 1939601"/>
                    <a:gd name="connsiteX1" fmla="*/ 14399 w 482400"/>
                    <a:gd name="connsiteY1" fmla="*/ 689615 h 1939601"/>
                    <a:gd name="connsiteX2" fmla="*/ 14400 w 482400"/>
                    <a:gd name="connsiteY2" fmla="*/ 689615 h 1939601"/>
                    <a:gd name="connsiteX3" fmla="*/ 14401 w 482400"/>
                    <a:gd name="connsiteY3" fmla="*/ 689615 h 1939601"/>
                    <a:gd name="connsiteX4" fmla="*/ 14401 w 482400"/>
                    <a:gd name="connsiteY4" fmla="*/ 0 h 1939601"/>
                    <a:gd name="connsiteX5" fmla="*/ 57729 w 482400"/>
                    <a:gd name="connsiteY5" fmla="*/ 54638 h 1939601"/>
                    <a:gd name="connsiteX6" fmla="*/ 475042 w 482400"/>
                    <a:gd name="connsiteY6" fmla="*/ 1271836 h 1939601"/>
                    <a:gd name="connsiteX7" fmla="*/ 482255 w 482400"/>
                    <a:gd name="connsiteY7" fmla="*/ 1470043 h 1939601"/>
                    <a:gd name="connsiteX8" fmla="*/ 482254 w 482400"/>
                    <a:gd name="connsiteY8" fmla="*/ 1470043 h 1939601"/>
                    <a:gd name="connsiteX9" fmla="*/ 482400 w 482400"/>
                    <a:gd name="connsiteY9" fmla="*/ 1474060 h 1939601"/>
                    <a:gd name="connsiteX10" fmla="*/ 473046 w 482400"/>
                    <a:gd name="connsiteY10" fmla="*/ 1566858 h 1939601"/>
                    <a:gd name="connsiteX11" fmla="*/ 15706 w 482400"/>
                    <a:gd name="connsiteY11" fmla="*/ 1939601 h 1939601"/>
                    <a:gd name="connsiteX12" fmla="*/ 14400 w 482400"/>
                    <a:gd name="connsiteY12" fmla="*/ 1939469 h 1939601"/>
                    <a:gd name="connsiteX13" fmla="*/ 13094 w 482400"/>
                    <a:gd name="connsiteY13" fmla="*/ 1939601 h 1939601"/>
                    <a:gd name="connsiteX14" fmla="*/ 0 w 482400"/>
                    <a:gd name="connsiteY14" fmla="*/ 1938446 h 1939601"/>
                    <a:gd name="connsiteX15" fmla="*/ 0 w 482400"/>
                    <a:gd name="connsiteY15" fmla="*/ 18158 h 1939601"/>
                    <a:gd name="connsiteX16" fmla="*/ 14399 w 482400"/>
                    <a:gd name="connsiteY16" fmla="*/ 0 h 193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82400" h="1939601">
                      <a:moveTo>
                        <a:pt x="14399" y="0"/>
                      </a:moveTo>
                      <a:lnTo>
                        <a:pt x="14399" y="689615"/>
                      </a:lnTo>
                      <a:lnTo>
                        <a:pt x="14400" y="689615"/>
                      </a:lnTo>
                      <a:lnTo>
                        <a:pt x="14401" y="689615"/>
                      </a:lnTo>
                      <a:lnTo>
                        <a:pt x="14401" y="0"/>
                      </a:lnTo>
                      <a:lnTo>
                        <a:pt x="57729" y="54638"/>
                      </a:lnTo>
                      <a:cubicBezTo>
                        <a:pt x="287385" y="373283"/>
                        <a:pt x="440381" y="798290"/>
                        <a:pt x="475042" y="1271836"/>
                      </a:cubicBezTo>
                      <a:lnTo>
                        <a:pt x="482255" y="1470043"/>
                      </a:lnTo>
                      <a:lnTo>
                        <a:pt x="482254" y="1470043"/>
                      </a:lnTo>
                      <a:lnTo>
                        <a:pt x="482400" y="1474060"/>
                      </a:lnTo>
                      <a:lnTo>
                        <a:pt x="473046" y="1566858"/>
                      </a:lnTo>
                      <a:cubicBezTo>
                        <a:pt x="429516" y="1779582"/>
                        <a:pt x="241298" y="1939601"/>
                        <a:pt x="15706" y="1939601"/>
                      </a:cubicBezTo>
                      <a:lnTo>
                        <a:pt x="14400" y="1939469"/>
                      </a:lnTo>
                      <a:lnTo>
                        <a:pt x="13094" y="1939601"/>
                      </a:lnTo>
                      <a:lnTo>
                        <a:pt x="0" y="1938446"/>
                      </a:lnTo>
                      <a:lnTo>
                        <a:pt x="0" y="18158"/>
                      </a:lnTo>
                      <a:lnTo>
                        <a:pt x="14399"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grpSp>
          <p:grpSp>
            <p:nvGrpSpPr>
              <p:cNvPr id="91" name="Group 90">
                <a:extLst>
                  <a:ext uri="{FF2B5EF4-FFF2-40B4-BE49-F238E27FC236}">
                    <a16:creationId xmlns:a16="http://schemas.microsoft.com/office/drawing/2014/main" id="{4E49FC98-B2F5-43E4-A679-8E5570FB844D}"/>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9210264" y="3423463"/>
                <a:ext cx="597126" cy="2160000"/>
                <a:chOff x="9210264" y="3423463"/>
                <a:chExt cx="597126" cy="2160000"/>
              </a:xfrm>
            </p:grpSpPr>
            <p:cxnSp>
              <p:nvCxnSpPr>
                <p:cNvPr id="92" name="Straight Connector 91">
                  <a:extLst>
                    <a:ext uri="{FF2B5EF4-FFF2-40B4-BE49-F238E27FC236}">
                      <a16:creationId xmlns:a16="http://schemas.microsoft.com/office/drawing/2014/main" id="{AA01852B-2060-4247-9EE9-0E6754450B5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508827" y="3423463"/>
                  <a:ext cx="0" cy="216000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93" name="Rectangle 5">
                  <a:extLst>
                    <a:ext uri="{FF2B5EF4-FFF2-40B4-BE49-F238E27FC236}">
                      <a16:creationId xmlns:a16="http://schemas.microsoft.com/office/drawing/2014/main" id="{13822ECB-A528-476C-B4CB-4A3F54A829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9210264" y="4162845"/>
                  <a:ext cx="597126" cy="597126"/>
                </a:xfrm>
                <a:custGeom>
                  <a:avLst/>
                  <a:gdLst>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0 w 1239398"/>
                    <a:gd name="connsiteY4" fmla="*/ 0 h 1239398"/>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91440 w 1239398"/>
                    <a:gd name="connsiteY4" fmla="*/ 91440 h 1239398"/>
                    <a:gd name="connsiteX0" fmla="*/ 1239398 w 1239398"/>
                    <a:gd name="connsiteY0" fmla="*/ 0 h 1239398"/>
                    <a:gd name="connsiteX1" fmla="*/ 1239398 w 1239398"/>
                    <a:gd name="connsiteY1" fmla="*/ 1239398 h 1239398"/>
                    <a:gd name="connsiteX2" fmla="*/ 0 w 1239398"/>
                    <a:gd name="connsiteY2" fmla="*/ 1239398 h 1239398"/>
                    <a:gd name="connsiteX3" fmla="*/ 91440 w 1239398"/>
                    <a:gd name="connsiteY3" fmla="*/ 91440 h 1239398"/>
                    <a:gd name="connsiteX0" fmla="*/ 1239398 w 1239398"/>
                    <a:gd name="connsiteY0" fmla="*/ 0 h 1239398"/>
                    <a:gd name="connsiteX1" fmla="*/ 1239398 w 1239398"/>
                    <a:gd name="connsiteY1" fmla="*/ 1239398 h 1239398"/>
                    <a:gd name="connsiteX2" fmla="*/ 0 w 1239398"/>
                    <a:gd name="connsiteY2" fmla="*/ 1239398 h 1239398"/>
                  </a:gdLst>
                  <a:ahLst/>
                  <a:cxnLst>
                    <a:cxn ang="0">
                      <a:pos x="connsiteX0" y="connsiteY0"/>
                    </a:cxn>
                    <a:cxn ang="0">
                      <a:pos x="connsiteX1" y="connsiteY1"/>
                    </a:cxn>
                    <a:cxn ang="0">
                      <a:pos x="connsiteX2" y="connsiteY2"/>
                    </a:cxn>
                  </a:cxnLst>
                  <a:rect l="l" t="t" r="r" b="b"/>
                  <a:pathLst>
                    <a:path w="1239398" h="1239398">
                      <a:moveTo>
                        <a:pt x="1239398" y="0"/>
                      </a:moveTo>
                      <a:lnTo>
                        <a:pt x="1239398" y="1239398"/>
                      </a:lnTo>
                      <a:lnTo>
                        <a:pt x="0" y="1239398"/>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5">
                  <a:extLst>
                    <a:ext uri="{FF2B5EF4-FFF2-40B4-BE49-F238E27FC236}">
                      <a16:creationId xmlns:a16="http://schemas.microsoft.com/office/drawing/2014/main" id="{FCD6DA27-598F-4F38-A652-5C6F6F2B94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9297710" y="3747070"/>
                  <a:ext cx="422234" cy="422234"/>
                </a:xfrm>
                <a:custGeom>
                  <a:avLst/>
                  <a:gdLst>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0 w 1239398"/>
                    <a:gd name="connsiteY4" fmla="*/ 0 h 1239398"/>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91440 w 1239398"/>
                    <a:gd name="connsiteY4" fmla="*/ 91440 h 1239398"/>
                    <a:gd name="connsiteX0" fmla="*/ 1239398 w 1239398"/>
                    <a:gd name="connsiteY0" fmla="*/ 0 h 1239398"/>
                    <a:gd name="connsiteX1" fmla="*/ 1239398 w 1239398"/>
                    <a:gd name="connsiteY1" fmla="*/ 1239398 h 1239398"/>
                    <a:gd name="connsiteX2" fmla="*/ 0 w 1239398"/>
                    <a:gd name="connsiteY2" fmla="*/ 1239398 h 1239398"/>
                    <a:gd name="connsiteX3" fmla="*/ 91440 w 1239398"/>
                    <a:gd name="connsiteY3" fmla="*/ 91440 h 1239398"/>
                    <a:gd name="connsiteX0" fmla="*/ 1239398 w 1239398"/>
                    <a:gd name="connsiteY0" fmla="*/ 0 h 1239398"/>
                    <a:gd name="connsiteX1" fmla="*/ 1239398 w 1239398"/>
                    <a:gd name="connsiteY1" fmla="*/ 1239398 h 1239398"/>
                    <a:gd name="connsiteX2" fmla="*/ 0 w 1239398"/>
                    <a:gd name="connsiteY2" fmla="*/ 1239398 h 1239398"/>
                  </a:gdLst>
                  <a:ahLst/>
                  <a:cxnLst>
                    <a:cxn ang="0">
                      <a:pos x="connsiteX0" y="connsiteY0"/>
                    </a:cxn>
                    <a:cxn ang="0">
                      <a:pos x="connsiteX1" y="connsiteY1"/>
                    </a:cxn>
                    <a:cxn ang="0">
                      <a:pos x="connsiteX2" y="connsiteY2"/>
                    </a:cxn>
                  </a:cxnLst>
                  <a:rect l="l" t="t" r="r" b="b"/>
                  <a:pathLst>
                    <a:path w="1239398" h="1239398">
                      <a:moveTo>
                        <a:pt x="1239398" y="0"/>
                      </a:moveTo>
                      <a:lnTo>
                        <a:pt x="1239398" y="1239398"/>
                      </a:lnTo>
                      <a:lnTo>
                        <a:pt x="0" y="1239398"/>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spTree>
    <p:extLst>
      <p:ext uri="{BB962C8B-B14F-4D97-AF65-F5344CB8AC3E}">
        <p14:creationId xmlns:p14="http://schemas.microsoft.com/office/powerpoint/2010/main" val="2067990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5" name="Rectangle 8">
            <a:extLst>
              <a:ext uri="{FF2B5EF4-FFF2-40B4-BE49-F238E27FC236}">
                <a16:creationId xmlns:a16="http://schemas.microsoft.com/office/drawing/2014/main" id="{DB66C9CD-6BF4-44CA-8078-0BB8190807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32EDFBA-D1E5-19A7-1F7B-379873C1EACD}"/>
              </a:ext>
            </a:extLst>
          </p:cNvPr>
          <p:cNvSpPr>
            <a:spLocks noGrp="1"/>
          </p:cNvSpPr>
          <p:nvPr>
            <p:ph type="title"/>
          </p:nvPr>
        </p:nvSpPr>
        <p:spPr>
          <a:xfrm>
            <a:off x="989400" y="395289"/>
            <a:ext cx="6328800" cy="1112836"/>
          </a:xfrm>
        </p:spPr>
        <p:txBody>
          <a:bodyPr>
            <a:normAutofit/>
          </a:bodyPr>
          <a:lstStyle/>
          <a:p>
            <a:pPr algn="ctr"/>
            <a:r>
              <a:rPr lang="en-US" dirty="0"/>
              <a:t>About Me!</a:t>
            </a:r>
            <a:endParaRPr lang="en-US"/>
          </a:p>
        </p:txBody>
      </p:sp>
      <p:sp>
        <p:nvSpPr>
          <p:cNvPr id="3" name="Content Placeholder 2">
            <a:extLst>
              <a:ext uri="{FF2B5EF4-FFF2-40B4-BE49-F238E27FC236}">
                <a16:creationId xmlns:a16="http://schemas.microsoft.com/office/drawing/2014/main" id="{CA98BF64-678B-BB58-C4AE-3CB074FFE354}"/>
              </a:ext>
            </a:extLst>
          </p:cNvPr>
          <p:cNvSpPr>
            <a:spLocks noGrp="1"/>
          </p:cNvSpPr>
          <p:nvPr>
            <p:ph idx="1"/>
          </p:nvPr>
        </p:nvSpPr>
        <p:spPr>
          <a:xfrm>
            <a:off x="989400" y="1454494"/>
            <a:ext cx="6797723" cy="5015668"/>
          </a:xfrm>
        </p:spPr>
        <p:txBody>
          <a:bodyPr vert="horz" lIns="91440" tIns="45720" rIns="91440" bIns="45720" rtlCol="0" anchor="t">
            <a:noAutofit/>
          </a:bodyPr>
          <a:lstStyle/>
          <a:p>
            <a:pPr marL="0" indent="0">
              <a:lnSpc>
                <a:spcPct val="140000"/>
              </a:lnSpc>
              <a:buNone/>
            </a:pPr>
            <a:r>
              <a:rPr lang="en-US" sz="1400" dirty="0"/>
              <a:t>Hello all and welcome!</a:t>
            </a:r>
            <a:endParaRPr lang="en-US" sz="1400" dirty="0">
              <a:solidFill>
                <a:srgbClr val="000000">
                  <a:alpha val="60000"/>
                </a:srgbClr>
              </a:solidFill>
            </a:endParaRPr>
          </a:p>
          <a:p>
            <a:pPr marL="0" indent="0">
              <a:lnSpc>
                <a:spcPct val="140000"/>
              </a:lnSpc>
              <a:buNone/>
            </a:pPr>
            <a:r>
              <a:rPr lang="en-US" sz="1400" dirty="0"/>
              <a:t>My name is Ms. Millard, and I am one of the female PE teachers for Vista Murrieta. This is my 1st year at Vista, and I am excited to get to know all my students. A little about me:</a:t>
            </a:r>
            <a:r>
              <a:rPr lang="en-US" sz="1400" dirty="0">
                <a:ea typeface="+mn-lt"/>
                <a:cs typeface="+mn-lt"/>
              </a:rPr>
              <a:t> I graduated from CBU with a Bachelor's in Kinesiology and went on to receive my teaching credential and a Master's in Teaching from Brandman University. </a:t>
            </a:r>
            <a:r>
              <a:rPr lang="en-US" sz="1400" dirty="0"/>
              <a:t>I grew up playing and participating in sports my entire life. I played Varsity softball for 4 years, collegiate softball, and professional softball. I have also coached travel ball and high school softball for over 10 years. I am more than excited to share the knowledge I have gained over the years in physical activity, health, and sports. My main goal this year is to create a safe and fun environment for my students where they will feel comfortable trying new things, gain the knowledge for a healthy future, and hopefully find an activity they enjoy for lifelong fitness! Please feel free to reach out to me if you have any questions and I look forward to meeting you all! </a:t>
            </a:r>
            <a:endParaRPr lang="en-US" sz="1400" dirty="0">
              <a:solidFill>
                <a:srgbClr val="000000">
                  <a:alpha val="60000"/>
                </a:srgbClr>
              </a:solidFill>
            </a:endParaRPr>
          </a:p>
          <a:p>
            <a:pPr marL="0" indent="0">
              <a:lnSpc>
                <a:spcPct val="140000"/>
              </a:lnSpc>
              <a:buNone/>
            </a:pPr>
            <a:r>
              <a:rPr lang="en-US" sz="1400" dirty="0"/>
              <a:t>Email: cmillard@murrieta.k12.ca.us</a:t>
            </a:r>
            <a:endParaRPr lang="en-US" sz="1400" dirty="0">
              <a:solidFill>
                <a:srgbClr val="000000">
                  <a:alpha val="60000"/>
                </a:srgbClr>
              </a:solidFill>
            </a:endParaRPr>
          </a:p>
        </p:txBody>
      </p:sp>
      <p:cxnSp>
        <p:nvCxnSpPr>
          <p:cNvPr id="16" name="Straight Connector 10">
            <a:extLst>
              <a:ext uri="{FF2B5EF4-FFF2-40B4-BE49-F238E27FC236}">
                <a16:creationId xmlns:a16="http://schemas.microsoft.com/office/drawing/2014/main" id="{C05D45D7-984D-4CDD-B1BC-0CF407C722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324850" y="540000"/>
            <a:ext cx="0" cy="577800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pic>
        <p:nvPicPr>
          <p:cNvPr id="4" name="Picture 4">
            <a:extLst>
              <a:ext uri="{FF2B5EF4-FFF2-40B4-BE49-F238E27FC236}">
                <a16:creationId xmlns:a16="http://schemas.microsoft.com/office/drawing/2014/main" id="{B447AB19-54C4-3A34-CF3F-2477DEA0521E}"/>
              </a:ext>
            </a:extLst>
          </p:cNvPr>
          <p:cNvPicPr>
            <a:picLocks noChangeAspect="1"/>
          </p:cNvPicPr>
          <p:nvPr/>
        </p:nvPicPr>
        <p:blipFill>
          <a:blip r:embed="rId2"/>
          <a:stretch>
            <a:fillRect/>
          </a:stretch>
        </p:blipFill>
        <p:spPr>
          <a:xfrm>
            <a:off x="8883650" y="1349698"/>
            <a:ext cx="2767362" cy="4158604"/>
          </a:xfrm>
          <a:prstGeom prst="rect">
            <a:avLst/>
          </a:prstGeom>
        </p:spPr>
      </p:pic>
    </p:spTree>
    <p:extLst>
      <p:ext uri="{BB962C8B-B14F-4D97-AF65-F5344CB8AC3E}">
        <p14:creationId xmlns:p14="http://schemas.microsoft.com/office/powerpoint/2010/main" val="1742066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A8035-5218-945A-8421-F6E5A30813FB}"/>
              </a:ext>
            </a:extLst>
          </p:cNvPr>
          <p:cNvSpPr>
            <a:spLocks noGrp="1"/>
          </p:cNvSpPr>
          <p:nvPr>
            <p:ph type="title"/>
          </p:nvPr>
        </p:nvSpPr>
        <p:spPr/>
        <p:txBody>
          <a:bodyPr/>
          <a:lstStyle/>
          <a:p>
            <a:r>
              <a:rPr lang="en-US" dirty="0"/>
              <a:t>PE Attire- </a:t>
            </a:r>
            <a:r>
              <a:rPr lang="en-US" sz="2000" dirty="0"/>
              <a:t>All students must dress out in appropriate PE clothing everyday as described below: </a:t>
            </a:r>
          </a:p>
        </p:txBody>
      </p:sp>
      <p:graphicFrame>
        <p:nvGraphicFramePr>
          <p:cNvPr id="5" name="Content Placeholder 2">
            <a:extLst>
              <a:ext uri="{FF2B5EF4-FFF2-40B4-BE49-F238E27FC236}">
                <a16:creationId xmlns:a16="http://schemas.microsoft.com/office/drawing/2014/main" id="{A7FD705E-872D-E1FA-7089-C6E1578131FA}"/>
              </a:ext>
            </a:extLst>
          </p:cNvPr>
          <p:cNvGraphicFramePr>
            <a:graphicFrameLocks noGrp="1"/>
          </p:cNvGraphicFramePr>
          <p:nvPr>
            <p:ph idx="1"/>
          </p:nvPr>
        </p:nvGraphicFramePr>
        <p:xfrm>
          <a:off x="989400" y="1685925"/>
          <a:ext cx="10213200" cy="40401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85254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D2EE047-566C-48D4-9F44-4BB3B58FB3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519E9E1-5B4A-ADBF-C70B-9C2E08CB3ADA}"/>
              </a:ext>
            </a:extLst>
          </p:cNvPr>
          <p:cNvSpPr>
            <a:spLocks noGrp="1"/>
          </p:cNvSpPr>
          <p:nvPr>
            <p:ph type="title"/>
          </p:nvPr>
        </p:nvSpPr>
        <p:spPr>
          <a:xfrm>
            <a:off x="990000" y="945926"/>
            <a:ext cx="3531600" cy="2483074"/>
          </a:xfrm>
        </p:spPr>
        <p:txBody>
          <a:bodyPr anchor="t">
            <a:normAutofit/>
          </a:bodyPr>
          <a:lstStyle/>
          <a:p>
            <a:r>
              <a:rPr lang="en-US" dirty="0"/>
              <a:t>PE Attire continued</a:t>
            </a:r>
          </a:p>
        </p:txBody>
      </p:sp>
      <p:sp>
        <p:nvSpPr>
          <p:cNvPr id="3" name="Content Placeholder 2">
            <a:extLst>
              <a:ext uri="{FF2B5EF4-FFF2-40B4-BE49-F238E27FC236}">
                <a16:creationId xmlns:a16="http://schemas.microsoft.com/office/drawing/2014/main" id="{24A5E5B4-3BB1-8915-626A-0CC24ED25B5B}"/>
              </a:ext>
            </a:extLst>
          </p:cNvPr>
          <p:cNvSpPr>
            <a:spLocks noGrp="1"/>
          </p:cNvSpPr>
          <p:nvPr>
            <p:ph idx="1"/>
          </p:nvPr>
        </p:nvSpPr>
        <p:spPr>
          <a:xfrm>
            <a:off x="4997457" y="935999"/>
            <a:ext cx="6114543" cy="4832975"/>
          </a:xfrm>
        </p:spPr>
        <p:txBody>
          <a:bodyPr vert="horz" lIns="91440" tIns="45720" rIns="91440" bIns="45720" rtlCol="0">
            <a:normAutofit/>
          </a:bodyPr>
          <a:lstStyle/>
          <a:p>
            <a:pPr marL="359410" indent="-359410">
              <a:lnSpc>
                <a:spcPct val="140000"/>
              </a:lnSpc>
            </a:pPr>
            <a:r>
              <a:rPr lang="en-US" sz="1700"/>
              <a:t>All clothing must NOT be modified- no ripped, torn, or sleeveless clothing may be worn, modified clothing will result in a non-suit. </a:t>
            </a:r>
          </a:p>
          <a:p>
            <a:pPr marL="359410" indent="-359410">
              <a:lnSpc>
                <a:spcPct val="140000"/>
              </a:lnSpc>
            </a:pPr>
            <a:r>
              <a:rPr lang="en-US" sz="1700"/>
              <a:t>Clothing must be labeled for identification with both first and last name</a:t>
            </a:r>
          </a:p>
          <a:p>
            <a:pPr marL="359410" indent="-359410">
              <a:lnSpc>
                <a:spcPct val="140000"/>
              </a:lnSpc>
            </a:pPr>
            <a:r>
              <a:rPr lang="en-US" sz="1700"/>
              <a:t>No sharing of PE clothing is allowed</a:t>
            </a:r>
          </a:p>
          <a:p>
            <a:pPr marL="0" indent="0">
              <a:lnSpc>
                <a:spcPct val="140000"/>
              </a:lnSpc>
              <a:buNone/>
            </a:pPr>
            <a:r>
              <a:rPr lang="en-US" sz="1700"/>
              <a:t>B. Shoes</a:t>
            </a:r>
          </a:p>
          <a:p>
            <a:pPr marL="359410" indent="-359410">
              <a:lnSpc>
                <a:spcPct val="140000"/>
              </a:lnSpc>
            </a:pPr>
            <a:r>
              <a:rPr lang="en-US" sz="1700"/>
              <a:t>Appropriate athletic shoes are required (cross trainers are recommended). All shoes must be rubber soled and lace up</a:t>
            </a:r>
          </a:p>
          <a:p>
            <a:pPr marL="359410" indent="-359410">
              <a:lnSpc>
                <a:spcPct val="140000"/>
              </a:lnSpc>
            </a:pPr>
            <a:r>
              <a:rPr lang="en-US" sz="1700"/>
              <a:t>No slip </a:t>
            </a:r>
            <a:r>
              <a:rPr lang="en-US" sz="1700" err="1"/>
              <a:t>ons</a:t>
            </a:r>
            <a:r>
              <a:rPr lang="en-US" sz="1700"/>
              <a:t>, slides, Crocs, </a:t>
            </a:r>
            <a:r>
              <a:rPr lang="en-US" sz="1700" err="1"/>
              <a:t>etc</a:t>
            </a:r>
          </a:p>
        </p:txBody>
      </p:sp>
      <p:grpSp>
        <p:nvGrpSpPr>
          <p:cNvPr id="10" name="Group 9">
            <a:extLst>
              <a:ext uri="{FF2B5EF4-FFF2-40B4-BE49-F238E27FC236}">
                <a16:creationId xmlns:a16="http://schemas.microsoft.com/office/drawing/2014/main" id="{B48EE24C-0DEE-4852-98D1-766934BDAAA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8100000" flipH="1">
            <a:off x="1119768" y="3861832"/>
            <a:ext cx="1785984" cy="2211229"/>
            <a:chOff x="3125006" y="3171595"/>
            <a:chExt cx="1785984" cy="2211229"/>
          </a:xfrm>
        </p:grpSpPr>
        <p:grpSp>
          <p:nvGrpSpPr>
            <p:cNvPr id="11" name="Group 10">
              <a:extLst>
                <a:ext uri="{FF2B5EF4-FFF2-40B4-BE49-F238E27FC236}">
                  <a16:creationId xmlns:a16="http://schemas.microsoft.com/office/drawing/2014/main" id="{C6CBEAFE-2CF0-4684-B451-EB4CC26C1CA8}"/>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136819" y="3174345"/>
              <a:ext cx="1760933" cy="2208479"/>
              <a:chOff x="4749017" y="2998646"/>
              <a:chExt cx="1760933" cy="2208479"/>
            </a:xfrm>
          </p:grpSpPr>
          <p:cxnSp>
            <p:nvCxnSpPr>
              <p:cNvPr id="15" name="Straight Connector 14">
                <a:extLst>
                  <a:ext uri="{FF2B5EF4-FFF2-40B4-BE49-F238E27FC236}">
                    <a16:creationId xmlns:a16="http://schemas.microsoft.com/office/drawing/2014/main" id="{8829D087-6E8C-49B4-8B14-A7322D6C927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5630197" y="2998646"/>
                <a:ext cx="0" cy="2208479"/>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806AD7EE-911D-452D-BB96-558319A672A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4749017" y="4416771"/>
                <a:ext cx="1760933"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17" name="Rectangle 30">
                <a:extLst>
                  <a:ext uri="{FF2B5EF4-FFF2-40B4-BE49-F238E27FC236}">
                    <a16:creationId xmlns:a16="http://schemas.microsoft.com/office/drawing/2014/main" id="{EFB3432A-F33E-4636-93EA-39E5DE75C6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5136242" y="3224252"/>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30">
                <a:extLst>
                  <a:ext uri="{FF2B5EF4-FFF2-40B4-BE49-F238E27FC236}">
                    <a16:creationId xmlns:a16="http://schemas.microsoft.com/office/drawing/2014/main" id="{201E85ED-EC70-4C1F-ADA1-385AFA3DBC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5327037" y="3070731"/>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11">
              <a:extLst>
                <a:ext uri="{FF2B5EF4-FFF2-40B4-BE49-F238E27FC236}">
                  <a16:creationId xmlns:a16="http://schemas.microsoft.com/office/drawing/2014/main" id="{596CFCCC-96DF-4A61-9E5D-558B1B94753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125006" y="3171595"/>
              <a:ext cx="1785984" cy="1799739"/>
              <a:chOff x="6879836" y="3516901"/>
              <a:chExt cx="1785984" cy="1799739"/>
            </a:xfrm>
          </p:grpSpPr>
          <p:sp>
            <p:nvSpPr>
              <p:cNvPr id="13" name="Freeform: Shape 12">
                <a:extLst>
                  <a:ext uri="{FF2B5EF4-FFF2-40B4-BE49-F238E27FC236}">
                    <a16:creationId xmlns:a16="http://schemas.microsoft.com/office/drawing/2014/main" id="{FC78AD6F-09CE-4B30-BD5B-385DC487EF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79836" y="3521665"/>
                <a:ext cx="892801" cy="1794975"/>
              </a:xfrm>
              <a:custGeom>
                <a:avLst/>
                <a:gdLst>
                  <a:gd name="connsiteX0" fmla="*/ 892801 w 892801"/>
                  <a:gd name="connsiteY0" fmla="*/ 0 h 1794975"/>
                  <a:gd name="connsiteX1" fmla="*/ 892801 w 892801"/>
                  <a:gd name="connsiteY1" fmla="*/ 1434622 h 1794975"/>
                  <a:gd name="connsiteX2" fmla="*/ 845919 w 892801"/>
                  <a:gd name="connsiteY2" fmla="*/ 1533379 h 1794975"/>
                  <a:gd name="connsiteX3" fmla="*/ 440820 w 892801"/>
                  <a:gd name="connsiteY3" fmla="*/ 1794916 h 1794975"/>
                  <a:gd name="connsiteX4" fmla="*/ 379878 w 892801"/>
                  <a:gd name="connsiteY4" fmla="*/ 1791253 h 1794975"/>
                  <a:gd name="connsiteX5" fmla="*/ 763083 w 892801"/>
                  <a:gd name="connsiteY5" fmla="*/ 100140 h 1794975"/>
                  <a:gd name="connsiteX6" fmla="*/ 892801 w 892801"/>
                  <a:gd name="connsiteY6" fmla="*/ 0 h 179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2801" h="1794975">
                    <a:moveTo>
                      <a:pt x="892801" y="0"/>
                    </a:moveTo>
                    <a:lnTo>
                      <a:pt x="892801" y="1434622"/>
                    </a:lnTo>
                    <a:lnTo>
                      <a:pt x="845919" y="1533379"/>
                    </a:lnTo>
                    <a:cubicBezTo>
                      <a:pt x="735106" y="1711682"/>
                      <a:pt x="584368" y="1792418"/>
                      <a:pt x="440820" y="1794916"/>
                    </a:cubicBezTo>
                    <a:cubicBezTo>
                      <a:pt x="420314" y="1795273"/>
                      <a:pt x="399954" y="1794033"/>
                      <a:pt x="379878" y="1791253"/>
                    </a:cubicBezTo>
                    <a:cubicBezTo>
                      <a:pt x="-41718" y="1732871"/>
                      <a:pt x="-338017" y="995203"/>
                      <a:pt x="763083" y="100140"/>
                    </a:cubicBezTo>
                    <a:lnTo>
                      <a:pt x="892801"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sp>
            <p:nvSpPr>
              <p:cNvPr id="14" name="Freeform: Shape 13">
                <a:extLst>
                  <a:ext uri="{FF2B5EF4-FFF2-40B4-BE49-F238E27FC236}">
                    <a16:creationId xmlns:a16="http://schemas.microsoft.com/office/drawing/2014/main" id="{5CE9B157-EB63-48A0-9199-65F4594C1C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72637" y="3516901"/>
                <a:ext cx="893183" cy="1795123"/>
              </a:xfrm>
              <a:custGeom>
                <a:avLst/>
                <a:gdLst>
                  <a:gd name="connsiteX0" fmla="*/ 191 w 893183"/>
                  <a:gd name="connsiteY0" fmla="*/ 0 h 1795123"/>
                  <a:gd name="connsiteX1" fmla="*/ 130101 w 893183"/>
                  <a:gd name="connsiteY1" fmla="*/ 100288 h 1795123"/>
                  <a:gd name="connsiteX2" fmla="*/ 513306 w 893183"/>
                  <a:gd name="connsiteY2" fmla="*/ 1791401 h 1795123"/>
                  <a:gd name="connsiteX3" fmla="*/ 47265 w 893183"/>
                  <a:gd name="connsiteY3" fmla="*/ 1533527 h 1795123"/>
                  <a:gd name="connsiteX4" fmla="*/ 192 w 893183"/>
                  <a:gd name="connsiteY4" fmla="*/ 1434367 h 1795123"/>
                  <a:gd name="connsiteX5" fmla="*/ 192 w 893183"/>
                  <a:gd name="connsiteY5" fmla="*/ 1438981 h 1795123"/>
                  <a:gd name="connsiteX6" fmla="*/ 0 w 893183"/>
                  <a:gd name="connsiteY6" fmla="*/ 1439386 h 1795123"/>
                  <a:gd name="connsiteX7" fmla="*/ 0 w 893183"/>
                  <a:gd name="connsiteY7" fmla="*/ 4764 h 1795123"/>
                  <a:gd name="connsiteX8" fmla="*/ 191 w 893183"/>
                  <a:gd name="connsiteY8" fmla="*/ 4616 h 1795123"/>
                  <a:gd name="connsiteX9" fmla="*/ 191 w 893183"/>
                  <a:gd name="connsiteY9" fmla="*/ 0 h 1795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3183" h="1795123">
                    <a:moveTo>
                      <a:pt x="191" y="0"/>
                    </a:moveTo>
                    <a:lnTo>
                      <a:pt x="130101" y="100288"/>
                    </a:lnTo>
                    <a:cubicBezTo>
                      <a:pt x="1231201" y="995351"/>
                      <a:pt x="934902" y="1733019"/>
                      <a:pt x="513306" y="1791401"/>
                    </a:cubicBezTo>
                    <a:cubicBezTo>
                      <a:pt x="352699" y="1813642"/>
                      <a:pt x="173909" y="1737302"/>
                      <a:pt x="47265" y="1533527"/>
                    </a:cubicBezTo>
                    <a:lnTo>
                      <a:pt x="192" y="1434367"/>
                    </a:lnTo>
                    <a:lnTo>
                      <a:pt x="192" y="1438981"/>
                    </a:lnTo>
                    <a:lnTo>
                      <a:pt x="0" y="1439386"/>
                    </a:lnTo>
                    <a:lnTo>
                      <a:pt x="0" y="4764"/>
                    </a:lnTo>
                    <a:lnTo>
                      <a:pt x="191" y="4616"/>
                    </a:lnTo>
                    <a:lnTo>
                      <a:pt x="191"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grpSp>
      </p:grpSp>
    </p:spTree>
    <p:extLst>
      <p:ext uri="{BB962C8B-B14F-4D97-AF65-F5344CB8AC3E}">
        <p14:creationId xmlns:p14="http://schemas.microsoft.com/office/powerpoint/2010/main" val="185632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6431A-4C13-8B46-C825-0E02C1427038}"/>
              </a:ext>
            </a:extLst>
          </p:cNvPr>
          <p:cNvSpPr>
            <a:spLocks noGrp="1"/>
          </p:cNvSpPr>
          <p:nvPr>
            <p:ph type="title"/>
          </p:nvPr>
        </p:nvSpPr>
        <p:spPr/>
        <p:txBody>
          <a:bodyPr/>
          <a:lstStyle/>
          <a:p>
            <a:r>
              <a:rPr lang="en-US" dirty="0"/>
              <a:t>PE Attire continued</a:t>
            </a:r>
          </a:p>
        </p:txBody>
      </p:sp>
      <p:graphicFrame>
        <p:nvGraphicFramePr>
          <p:cNvPr id="13" name="Content Placeholder 2">
            <a:extLst>
              <a:ext uri="{FF2B5EF4-FFF2-40B4-BE49-F238E27FC236}">
                <a16:creationId xmlns:a16="http://schemas.microsoft.com/office/drawing/2014/main" id="{8FE63BF5-2670-C478-D59D-9710BA9C9F78}"/>
              </a:ext>
            </a:extLst>
          </p:cNvPr>
          <p:cNvGraphicFramePr>
            <a:graphicFrameLocks noGrp="1"/>
          </p:cNvGraphicFramePr>
          <p:nvPr>
            <p:ph idx="1"/>
          </p:nvPr>
        </p:nvGraphicFramePr>
        <p:xfrm>
          <a:off x="989400" y="1685925"/>
          <a:ext cx="10213200" cy="40401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06447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25D28-D237-5CCC-938F-42891A6DF404}"/>
              </a:ext>
            </a:extLst>
          </p:cNvPr>
          <p:cNvSpPr>
            <a:spLocks noGrp="1"/>
          </p:cNvSpPr>
          <p:nvPr>
            <p:ph type="title"/>
          </p:nvPr>
        </p:nvSpPr>
        <p:spPr/>
        <p:txBody>
          <a:bodyPr/>
          <a:lstStyle/>
          <a:p>
            <a:r>
              <a:rPr lang="en-US" dirty="0"/>
              <a:t>Loaner Policy</a:t>
            </a:r>
          </a:p>
        </p:txBody>
      </p:sp>
      <p:sp>
        <p:nvSpPr>
          <p:cNvPr id="3" name="Content Placeholder 2">
            <a:extLst>
              <a:ext uri="{FF2B5EF4-FFF2-40B4-BE49-F238E27FC236}">
                <a16:creationId xmlns:a16="http://schemas.microsoft.com/office/drawing/2014/main" id="{7E64A5BE-CFD4-53F0-F1A9-B82CEF2180B6}"/>
              </a:ext>
            </a:extLst>
          </p:cNvPr>
          <p:cNvSpPr>
            <a:spLocks noGrp="1"/>
          </p:cNvSpPr>
          <p:nvPr>
            <p:ph idx="1"/>
          </p:nvPr>
        </p:nvSpPr>
        <p:spPr/>
        <p:txBody>
          <a:bodyPr vert="horz" lIns="91440" tIns="45720" rIns="91440" bIns="45720" rtlCol="0" anchor="t">
            <a:normAutofit/>
          </a:bodyPr>
          <a:lstStyle/>
          <a:p>
            <a:pPr marL="359410" indent="-359410"/>
            <a:r>
              <a:rPr lang="en-US" dirty="0">
                <a:solidFill>
                  <a:srgbClr val="000000">
                    <a:alpha val="60000"/>
                  </a:srgbClr>
                </a:solidFill>
              </a:rPr>
              <a:t>Students who forgot their own PE clothes may check out freshly cleaned loaners with their student ID cards (no exceptions) from the PE office on a one-day basis</a:t>
            </a:r>
          </a:p>
          <a:p>
            <a:pPr marL="359410" indent="-359410"/>
            <a:r>
              <a:rPr lang="en-US" dirty="0">
                <a:solidFill>
                  <a:srgbClr val="000000">
                    <a:alpha val="60000"/>
                  </a:srgbClr>
                </a:solidFill>
              </a:rPr>
              <a:t>All loaners must be returned at the end of the class on that day</a:t>
            </a:r>
          </a:p>
          <a:p>
            <a:pPr marL="359410" indent="-359410"/>
            <a:r>
              <a:rPr lang="en-US" dirty="0">
                <a:solidFill>
                  <a:srgbClr val="000000">
                    <a:alpha val="60000"/>
                  </a:srgbClr>
                </a:solidFill>
              </a:rPr>
              <a:t>Students are limited to three (3) loaner check outs a summer</a:t>
            </a:r>
          </a:p>
        </p:txBody>
      </p:sp>
    </p:spTree>
    <p:extLst>
      <p:ext uri="{BB962C8B-B14F-4D97-AF65-F5344CB8AC3E}">
        <p14:creationId xmlns:p14="http://schemas.microsoft.com/office/powerpoint/2010/main" val="30323858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CE454-57E8-CB6C-09BD-6F67DBBF1C36}"/>
              </a:ext>
            </a:extLst>
          </p:cNvPr>
          <p:cNvSpPr>
            <a:spLocks noGrp="1"/>
          </p:cNvSpPr>
          <p:nvPr>
            <p:ph type="title"/>
          </p:nvPr>
        </p:nvSpPr>
        <p:spPr/>
        <p:txBody>
          <a:bodyPr/>
          <a:lstStyle/>
          <a:p>
            <a:r>
              <a:rPr lang="en-US" dirty="0"/>
              <a:t>Non-Suits/Refusal to Dress Out Policy</a:t>
            </a:r>
          </a:p>
        </p:txBody>
      </p:sp>
      <p:graphicFrame>
        <p:nvGraphicFramePr>
          <p:cNvPr id="5" name="Content Placeholder 2">
            <a:extLst>
              <a:ext uri="{FF2B5EF4-FFF2-40B4-BE49-F238E27FC236}">
                <a16:creationId xmlns:a16="http://schemas.microsoft.com/office/drawing/2014/main" id="{C142F681-5053-30A8-8E5D-C88781F6BE63}"/>
              </a:ext>
            </a:extLst>
          </p:cNvPr>
          <p:cNvGraphicFramePr>
            <a:graphicFrameLocks noGrp="1"/>
          </p:cNvGraphicFramePr>
          <p:nvPr>
            <p:ph idx="1"/>
          </p:nvPr>
        </p:nvGraphicFramePr>
        <p:xfrm>
          <a:off x="989400" y="1685925"/>
          <a:ext cx="10213200" cy="40401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59615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6F245-8EF3-D96B-465E-FB82C763B74E}"/>
              </a:ext>
            </a:extLst>
          </p:cNvPr>
          <p:cNvSpPr>
            <a:spLocks noGrp="1"/>
          </p:cNvSpPr>
          <p:nvPr>
            <p:ph type="title"/>
          </p:nvPr>
        </p:nvSpPr>
        <p:spPr/>
        <p:txBody>
          <a:bodyPr/>
          <a:lstStyle/>
          <a:p>
            <a:r>
              <a:rPr lang="en-US" dirty="0"/>
              <a:t>Tardy Policy</a:t>
            </a:r>
          </a:p>
        </p:txBody>
      </p:sp>
      <p:sp>
        <p:nvSpPr>
          <p:cNvPr id="3" name="Content Placeholder 2">
            <a:extLst>
              <a:ext uri="{FF2B5EF4-FFF2-40B4-BE49-F238E27FC236}">
                <a16:creationId xmlns:a16="http://schemas.microsoft.com/office/drawing/2014/main" id="{A5B1ED0B-CBAF-DA52-6A67-FF2AF9BCCEA9}"/>
              </a:ext>
            </a:extLst>
          </p:cNvPr>
          <p:cNvSpPr>
            <a:spLocks noGrp="1"/>
          </p:cNvSpPr>
          <p:nvPr>
            <p:ph idx="1"/>
          </p:nvPr>
        </p:nvSpPr>
        <p:spPr/>
        <p:txBody>
          <a:bodyPr vert="horz" lIns="91440" tIns="45720" rIns="91440" bIns="45720" rtlCol="0" anchor="t">
            <a:normAutofit lnSpcReduction="10000"/>
          </a:bodyPr>
          <a:lstStyle/>
          <a:p>
            <a:pPr marL="359410" indent="-359410"/>
            <a:r>
              <a:rPr lang="en-US" dirty="0">
                <a:solidFill>
                  <a:srgbClr val="000000">
                    <a:alpha val="60000"/>
                  </a:srgbClr>
                </a:solidFill>
              </a:rPr>
              <a:t>Students are expected to be IN the locker room when the tardy bell rings</a:t>
            </a:r>
          </a:p>
          <a:p>
            <a:pPr marL="359410" indent="-359410"/>
            <a:r>
              <a:rPr lang="en-US" dirty="0">
                <a:solidFill>
                  <a:srgbClr val="000000">
                    <a:alpha val="60000"/>
                  </a:srgbClr>
                </a:solidFill>
              </a:rPr>
              <a:t>Once the tardy bell rings, students have 10 minutes to dress and exit the locker room</a:t>
            </a:r>
          </a:p>
          <a:p>
            <a:pPr marL="359410" indent="-359410"/>
            <a:r>
              <a:rPr lang="en-US" dirty="0">
                <a:solidFill>
                  <a:srgbClr val="000000">
                    <a:alpha val="60000"/>
                  </a:srgbClr>
                </a:solidFill>
              </a:rPr>
              <a:t>Students arriving after the tardy bell will be marked tardy</a:t>
            </a:r>
          </a:p>
          <a:p>
            <a:pPr marL="359410" indent="-359410"/>
            <a:r>
              <a:rPr lang="en-US" dirty="0">
                <a:solidFill>
                  <a:srgbClr val="000000">
                    <a:alpha val="60000"/>
                  </a:srgbClr>
                </a:solidFill>
              </a:rPr>
              <a:t>After 10 minutes, anyone not dressed and out of the locker room with be marked tardy</a:t>
            </a:r>
          </a:p>
          <a:p>
            <a:pPr marL="359410" indent="-359410"/>
            <a:r>
              <a:rPr lang="en-US" dirty="0">
                <a:solidFill>
                  <a:srgbClr val="000000">
                    <a:alpha val="60000"/>
                  </a:srgbClr>
                </a:solidFill>
              </a:rPr>
              <a:t>Students that arrive after the 10-minute period will not be able to dress out, therefor receiving a non-suit for the class period</a:t>
            </a:r>
          </a:p>
        </p:txBody>
      </p:sp>
    </p:spTree>
    <p:extLst>
      <p:ext uri="{BB962C8B-B14F-4D97-AF65-F5344CB8AC3E}">
        <p14:creationId xmlns:p14="http://schemas.microsoft.com/office/powerpoint/2010/main" val="1961018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8586A-31FB-CA63-B2DC-F96E7A45C5BB}"/>
              </a:ext>
            </a:extLst>
          </p:cNvPr>
          <p:cNvSpPr>
            <a:spLocks noGrp="1"/>
          </p:cNvSpPr>
          <p:nvPr>
            <p:ph type="title"/>
          </p:nvPr>
        </p:nvSpPr>
        <p:spPr/>
        <p:txBody>
          <a:bodyPr/>
          <a:lstStyle/>
          <a:p>
            <a:r>
              <a:rPr lang="en-US" dirty="0"/>
              <a:t>Excused Medical (2 days or less)</a:t>
            </a:r>
          </a:p>
        </p:txBody>
      </p:sp>
      <p:sp>
        <p:nvSpPr>
          <p:cNvPr id="3" name="Content Placeholder 2">
            <a:extLst>
              <a:ext uri="{FF2B5EF4-FFF2-40B4-BE49-F238E27FC236}">
                <a16:creationId xmlns:a16="http://schemas.microsoft.com/office/drawing/2014/main" id="{FC350ADF-6C82-63DF-57E4-EF8F29BD996D}"/>
              </a:ext>
            </a:extLst>
          </p:cNvPr>
          <p:cNvSpPr>
            <a:spLocks noGrp="1"/>
          </p:cNvSpPr>
          <p:nvPr>
            <p:ph idx="1"/>
          </p:nvPr>
        </p:nvSpPr>
        <p:spPr/>
        <p:txBody>
          <a:bodyPr vert="horz" lIns="91440" tIns="45720" rIns="91440" bIns="45720" rtlCol="0" anchor="t">
            <a:normAutofit fontScale="92500" lnSpcReduction="10000"/>
          </a:bodyPr>
          <a:lstStyle/>
          <a:p>
            <a:pPr marL="0" indent="0">
              <a:buNone/>
            </a:pPr>
            <a:r>
              <a:rPr lang="en-US" dirty="0">
                <a:solidFill>
                  <a:srgbClr val="000000">
                    <a:alpha val="60000"/>
                  </a:srgbClr>
                </a:solidFill>
              </a:rPr>
              <a:t>Parents may excuse a student from participating for up to 2 days by sending a written note to school with the student. The note should include the following:</a:t>
            </a:r>
          </a:p>
          <a:p>
            <a:pPr marL="359410" indent="-359410"/>
            <a:r>
              <a:rPr lang="en-US" dirty="0">
                <a:solidFill>
                  <a:srgbClr val="000000">
                    <a:alpha val="60000"/>
                  </a:srgbClr>
                </a:solidFill>
              </a:rPr>
              <a:t>Student's name</a:t>
            </a:r>
          </a:p>
          <a:p>
            <a:pPr marL="359410" indent="-359410"/>
            <a:r>
              <a:rPr lang="en-US" dirty="0">
                <a:solidFill>
                  <a:srgbClr val="000000">
                    <a:alpha val="60000"/>
                  </a:srgbClr>
                </a:solidFill>
              </a:rPr>
              <a:t>Date(s) and reason of non-participation</a:t>
            </a:r>
          </a:p>
          <a:p>
            <a:pPr marL="359410" indent="-359410"/>
            <a:r>
              <a:rPr lang="en-US" dirty="0">
                <a:solidFill>
                  <a:srgbClr val="000000">
                    <a:alpha val="60000"/>
                  </a:srgbClr>
                </a:solidFill>
              </a:rPr>
              <a:t>Parent signature</a:t>
            </a:r>
          </a:p>
          <a:p>
            <a:pPr marL="359410" indent="-359410"/>
            <a:r>
              <a:rPr lang="en-US" dirty="0">
                <a:solidFill>
                  <a:srgbClr val="000000">
                    <a:alpha val="60000"/>
                  </a:srgbClr>
                </a:solidFill>
              </a:rPr>
              <a:t>Contact phone number</a:t>
            </a:r>
          </a:p>
          <a:p>
            <a:pPr marL="0" indent="0">
              <a:buNone/>
            </a:pPr>
            <a:r>
              <a:rPr lang="en-US" dirty="0">
                <a:solidFill>
                  <a:srgbClr val="000000">
                    <a:alpha val="60000"/>
                  </a:srgbClr>
                </a:solidFill>
              </a:rPr>
              <a:t>Student still dresses out, unless unable to do so because of injury. Student must still attend make-ups to earn participation points for activities missed due to injury.</a:t>
            </a:r>
          </a:p>
        </p:txBody>
      </p:sp>
    </p:spTree>
    <p:extLst>
      <p:ext uri="{BB962C8B-B14F-4D97-AF65-F5344CB8AC3E}">
        <p14:creationId xmlns:p14="http://schemas.microsoft.com/office/powerpoint/2010/main" val="1650594970"/>
      </p:ext>
    </p:extLst>
  </p:cSld>
  <p:clrMapOvr>
    <a:masterClrMapping/>
  </p:clrMapOvr>
</p:sld>
</file>

<file path=ppt/theme/theme1.xml><?xml version="1.0" encoding="utf-8"?>
<a:theme xmlns:a="http://schemas.openxmlformats.org/drawingml/2006/main" name="FrostyVTI">
  <a:themeElements>
    <a:clrScheme name="Office">
      <a:dk1>
        <a:srgbClr val="000000"/>
      </a:dk1>
      <a:lt1>
        <a:srgbClr val="FFFFFF"/>
      </a:lt1>
      <a:dk2>
        <a:srgbClr val="1D242E"/>
      </a:dk2>
      <a:lt2>
        <a:srgbClr val="F2F1F1"/>
      </a:lt2>
      <a:accent1>
        <a:srgbClr val="4472C4"/>
      </a:accent1>
      <a:accent2>
        <a:srgbClr val="ED7D31"/>
      </a:accent2>
      <a:accent3>
        <a:srgbClr val="A3A3A3"/>
      </a:accent3>
      <a:accent4>
        <a:srgbClr val="CF9B00"/>
      </a:accent4>
      <a:accent5>
        <a:srgbClr val="5B9BD5"/>
      </a:accent5>
      <a:accent6>
        <a:srgbClr val="70AD47"/>
      </a:accent6>
      <a:hlink>
        <a:srgbClr val="D26012"/>
      </a:hlink>
      <a:folHlink>
        <a:srgbClr val="9A5879"/>
      </a:folHlink>
    </a:clrScheme>
    <a:fontScheme name="Frosted Leaf">
      <a:majorFont>
        <a:latin typeface="Goudy Old Style"/>
        <a:ea typeface=""/>
        <a:cs typeface=""/>
      </a:majorFont>
      <a:minorFont>
        <a:latin typeface="Avenir Next LT Pro"/>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rostyVTI" id="{DD283BC3-E0B6-4E4B-91CF-F0F54D51BB21}" vid="{3EE220F7-F497-4893-BE1F-7BB1D607421B}"/>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FrostyVTI</vt:lpstr>
      <vt:lpstr>Physical Education</vt:lpstr>
      <vt:lpstr>About Me!</vt:lpstr>
      <vt:lpstr>PE Attire- All students must dress out in appropriate PE clothing everyday as described below: </vt:lpstr>
      <vt:lpstr>PE Attire continued</vt:lpstr>
      <vt:lpstr>PE Attire continued</vt:lpstr>
      <vt:lpstr>Loaner Policy</vt:lpstr>
      <vt:lpstr>Non-Suits/Refusal to Dress Out Policy</vt:lpstr>
      <vt:lpstr>Tardy Policy</vt:lpstr>
      <vt:lpstr>Excused Medical (2 days or less)</vt:lpstr>
      <vt:lpstr>Excused Medical (3 days or more)</vt:lpstr>
      <vt:lpstr>Make-up Policy</vt:lpstr>
      <vt:lpstr>Grading Policy</vt:lpstr>
      <vt:lpstr>Locks and Lockers</vt:lpstr>
      <vt:lpstr>Locks and Lockers continued</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371</cp:revision>
  <dcterms:created xsi:type="dcterms:W3CDTF">2022-08-23T14:57:35Z</dcterms:created>
  <dcterms:modified xsi:type="dcterms:W3CDTF">2022-08-25T00:07:56Z</dcterms:modified>
</cp:coreProperties>
</file>